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9"/>
  </p:notesMasterIdLst>
  <p:sldIdLst>
    <p:sldId id="256" r:id="rId2"/>
    <p:sldId id="257" r:id="rId3"/>
    <p:sldId id="258" r:id="rId4"/>
    <p:sldId id="259" r:id="rId5"/>
    <p:sldId id="262" r:id="rId6"/>
    <p:sldId id="263" r:id="rId7"/>
    <p:sldId id="264"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C79A24A-667D-4DCE-9D1B-87437A86AB3F}" v="68" dt="2024-09-17T10:28:34.08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napToGrid="0">
      <p:cViewPr varScale="1">
        <p:scale>
          <a:sx n="127" d="100"/>
          <a:sy n="127" d="100"/>
        </p:scale>
        <p:origin x="116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8/10/relationships/authors" Target="authors.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04801A-449E-4A40-B13A-33F9EEFEAD81}" type="datetimeFigureOut">
              <a:rPr kumimoji="1" lang="ja-JP" altLang="en-US" smtClean="0"/>
              <a:t>2026/6/18</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F172888-B181-45DE-9A82-68DA6DB11B7F}" type="slidenum">
              <a:rPr kumimoji="1" lang="ja-JP" altLang="en-US" smtClean="0"/>
              <a:t>‹#›</a:t>
            </a:fld>
            <a:endParaRPr kumimoji="1" lang="ja-JP" altLang="en-US"/>
          </a:p>
        </p:txBody>
      </p:sp>
    </p:spTree>
    <p:extLst>
      <p:ext uri="{BB962C8B-B14F-4D97-AF65-F5344CB8AC3E}">
        <p14:creationId xmlns:p14="http://schemas.microsoft.com/office/powerpoint/2010/main" val="83458752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F172888-B181-45DE-9A82-68DA6DB11B7F}" type="slidenum">
              <a:rPr kumimoji="1" lang="ja-JP" altLang="en-US" smtClean="0"/>
              <a:t>1</a:t>
            </a:fld>
            <a:endParaRPr kumimoji="1" lang="ja-JP" altLang="en-US"/>
          </a:p>
        </p:txBody>
      </p:sp>
    </p:spTree>
    <p:extLst>
      <p:ext uri="{BB962C8B-B14F-4D97-AF65-F5344CB8AC3E}">
        <p14:creationId xmlns:p14="http://schemas.microsoft.com/office/powerpoint/2010/main" val="7211545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F172888-B181-45DE-9A82-68DA6DB11B7F}" type="slidenum">
              <a:rPr kumimoji="1" lang="ja-JP" altLang="en-US" smtClean="0"/>
              <a:t>2</a:t>
            </a:fld>
            <a:endParaRPr kumimoji="1" lang="ja-JP" altLang="en-US"/>
          </a:p>
        </p:txBody>
      </p:sp>
    </p:spTree>
    <p:extLst>
      <p:ext uri="{BB962C8B-B14F-4D97-AF65-F5344CB8AC3E}">
        <p14:creationId xmlns:p14="http://schemas.microsoft.com/office/powerpoint/2010/main" val="24079351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F172888-B181-45DE-9A82-68DA6DB11B7F}" type="slidenum">
              <a:rPr kumimoji="1" lang="ja-JP" altLang="en-US" smtClean="0"/>
              <a:t>3</a:t>
            </a:fld>
            <a:endParaRPr kumimoji="1" lang="ja-JP" altLang="en-US"/>
          </a:p>
        </p:txBody>
      </p:sp>
    </p:spTree>
    <p:extLst>
      <p:ext uri="{BB962C8B-B14F-4D97-AF65-F5344CB8AC3E}">
        <p14:creationId xmlns:p14="http://schemas.microsoft.com/office/powerpoint/2010/main" val="7374405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F172888-B181-45DE-9A82-68DA6DB11B7F}" type="slidenum">
              <a:rPr kumimoji="1" lang="ja-JP" altLang="en-US" smtClean="0"/>
              <a:t>4</a:t>
            </a:fld>
            <a:endParaRPr kumimoji="1" lang="ja-JP" altLang="en-US"/>
          </a:p>
        </p:txBody>
      </p:sp>
    </p:spTree>
    <p:extLst>
      <p:ext uri="{BB962C8B-B14F-4D97-AF65-F5344CB8AC3E}">
        <p14:creationId xmlns:p14="http://schemas.microsoft.com/office/powerpoint/2010/main" val="5100825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F172888-B181-45DE-9A82-68DA6DB11B7F}" type="slidenum">
              <a:rPr kumimoji="1" lang="ja-JP" altLang="en-US" smtClean="0"/>
              <a:t>5</a:t>
            </a:fld>
            <a:endParaRPr kumimoji="1" lang="ja-JP" altLang="en-US"/>
          </a:p>
        </p:txBody>
      </p:sp>
    </p:spTree>
    <p:extLst>
      <p:ext uri="{BB962C8B-B14F-4D97-AF65-F5344CB8AC3E}">
        <p14:creationId xmlns:p14="http://schemas.microsoft.com/office/powerpoint/2010/main" val="24139796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F172888-B181-45DE-9A82-68DA6DB11B7F}" type="slidenum">
              <a:rPr kumimoji="1" lang="ja-JP" altLang="en-US" smtClean="0"/>
              <a:t>6</a:t>
            </a:fld>
            <a:endParaRPr kumimoji="1" lang="ja-JP" altLang="en-US"/>
          </a:p>
        </p:txBody>
      </p:sp>
    </p:spTree>
    <p:extLst>
      <p:ext uri="{BB962C8B-B14F-4D97-AF65-F5344CB8AC3E}">
        <p14:creationId xmlns:p14="http://schemas.microsoft.com/office/powerpoint/2010/main" val="23019471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F172888-B181-45DE-9A82-68DA6DB11B7F}" type="slidenum">
              <a:rPr kumimoji="1" lang="ja-JP" altLang="en-US" smtClean="0"/>
              <a:t>7</a:t>
            </a:fld>
            <a:endParaRPr kumimoji="1" lang="ja-JP" altLang="en-US"/>
          </a:p>
        </p:txBody>
      </p:sp>
    </p:spTree>
    <p:extLst>
      <p:ext uri="{BB962C8B-B14F-4D97-AF65-F5344CB8AC3E}">
        <p14:creationId xmlns:p14="http://schemas.microsoft.com/office/powerpoint/2010/main" val="4218883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9FAE1EAA-C97E-4CA4-9DA7-D516FAC93DB7}" type="datetime1">
              <a:rPr kumimoji="1" lang="ja-JP" altLang="en-US" smtClean="0"/>
              <a:t>2026/6/18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7A75722-44C8-4CA3-93B5-94A656B3BE3B}" type="slidenum">
              <a:rPr kumimoji="1" lang="ja-JP" altLang="en-US" smtClean="0"/>
              <a:t>‹#›</a:t>
            </a:fld>
            <a:endParaRPr kumimoji="1" lang="ja-JP" altLang="en-US"/>
          </a:p>
        </p:txBody>
      </p:sp>
    </p:spTree>
    <p:extLst>
      <p:ext uri="{BB962C8B-B14F-4D97-AF65-F5344CB8AC3E}">
        <p14:creationId xmlns:p14="http://schemas.microsoft.com/office/powerpoint/2010/main" val="10577983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EC1B4BC-69A2-4081-976B-19F6EDB158FF}" type="datetime1">
              <a:rPr kumimoji="1" lang="ja-JP" altLang="en-US" smtClean="0"/>
              <a:t>2026/6/18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7A75722-44C8-4CA3-93B5-94A656B3BE3B}" type="slidenum">
              <a:rPr kumimoji="1" lang="ja-JP" altLang="en-US" smtClean="0"/>
              <a:t>‹#›</a:t>
            </a:fld>
            <a:endParaRPr kumimoji="1" lang="ja-JP" altLang="en-US"/>
          </a:p>
        </p:txBody>
      </p:sp>
    </p:spTree>
    <p:extLst>
      <p:ext uri="{BB962C8B-B14F-4D97-AF65-F5344CB8AC3E}">
        <p14:creationId xmlns:p14="http://schemas.microsoft.com/office/powerpoint/2010/main" val="920281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C48D24F-0F35-4023-9499-69F54CA72C88}" type="datetime1">
              <a:rPr kumimoji="1" lang="ja-JP" altLang="en-US" smtClean="0"/>
              <a:t>2026/6/18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7A75722-44C8-4CA3-93B5-94A656B3BE3B}" type="slidenum">
              <a:rPr kumimoji="1" lang="ja-JP" altLang="en-US" smtClean="0"/>
              <a:t>‹#›</a:t>
            </a:fld>
            <a:endParaRPr kumimoji="1" lang="ja-JP" altLang="en-US"/>
          </a:p>
        </p:txBody>
      </p:sp>
    </p:spTree>
    <p:extLst>
      <p:ext uri="{BB962C8B-B14F-4D97-AF65-F5344CB8AC3E}">
        <p14:creationId xmlns:p14="http://schemas.microsoft.com/office/powerpoint/2010/main" val="652969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4A57A12-B349-4E0E-80DE-A372ABFFCD4A}" type="datetime1">
              <a:rPr kumimoji="1" lang="ja-JP" altLang="en-US" smtClean="0"/>
              <a:t>2026/6/18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7A75722-44C8-4CA3-93B5-94A656B3BE3B}" type="slidenum">
              <a:rPr kumimoji="1" lang="ja-JP" altLang="en-US" smtClean="0"/>
              <a:t>‹#›</a:t>
            </a:fld>
            <a:endParaRPr kumimoji="1" lang="ja-JP" altLang="en-US"/>
          </a:p>
        </p:txBody>
      </p:sp>
    </p:spTree>
    <p:extLst>
      <p:ext uri="{BB962C8B-B14F-4D97-AF65-F5344CB8AC3E}">
        <p14:creationId xmlns:p14="http://schemas.microsoft.com/office/powerpoint/2010/main" val="3081464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4C07019-E32A-4443-9A75-8BD7F2D522C1}" type="datetime1">
              <a:rPr kumimoji="1" lang="ja-JP" altLang="en-US" smtClean="0"/>
              <a:t>2026/6/18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7A75722-44C8-4CA3-93B5-94A656B3BE3B}" type="slidenum">
              <a:rPr kumimoji="1" lang="ja-JP" altLang="en-US" smtClean="0"/>
              <a:t>‹#›</a:t>
            </a:fld>
            <a:endParaRPr kumimoji="1" lang="ja-JP" altLang="en-US"/>
          </a:p>
        </p:txBody>
      </p:sp>
    </p:spTree>
    <p:extLst>
      <p:ext uri="{BB962C8B-B14F-4D97-AF65-F5344CB8AC3E}">
        <p14:creationId xmlns:p14="http://schemas.microsoft.com/office/powerpoint/2010/main" val="34397219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0317A825-5AB7-4D07-9221-24B2612B232F}" type="datetime1">
              <a:rPr kumimoji="1" lang="ja-JP" altLang="en-US" smtClean="0"/>
              <a:t>2026/6/18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7A75722-44C8-4CA3-93B5-94A656B3BE3B}" type="slidenum">
              <a:rPr kumimoji="1" lang="ja-JP" altLang="en-US" smtClean="0"/>
              <a:t>‹#›</a:t>
            </a:fld>
            <a:endParaRPr kumimoji="1" lang="ja-JP" altLang="en-US"/>
          </a:p>
        </p:txBody>
      </p:sp>
    </p:spTree>
    <p:extLst>
      <p:ext uri="{BB962C8B-B14F-4D97-AF65-F5344CB8AC3E}">
        <p14:creationId xmlns:p14="http://schemas.microsoft.com/office/powerpoint/2010/main" val="25497687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2CB0572E-81BF-4192-A3A3-B7D710B5B704}" type="datetime1">
              <a:rPr kumimoji="1" lang="ja-JP" altLang="en-US" smtClean="0"/>
              <a:t>2026/6/18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7A75722-44C8-4CA3-93B5-94A656B3BE3B}" type="slidenum">
              <a:rPr kumimoji="1" lang="ja-JP" altLang="en-US" smtClean="0"/>
              <a:t>‹#›</a:t>
            </a:fld>
            <a:endParaRPr kumimoji="1" lang="ja-JP" altLang="en-US"/>
          </a:p>
        </p:txBody>
      </p:sp>
    </p:spTree>
    <p:extLst>
      <p:ext uri="{BB962C8B-B14F-4D97-AF65-F5344CB8AC3E}">
        <p14:creationId xmlns:p14="http://schemas.microsoft.com/office/powerpoint/2010/main" val="20074597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692BA0AA-CC0F-4F7C-81C8-3DA6829BC96A}" type="datetime1">
              <a:rPr kumimoji="1" lang="ja-JP" altLang="en-US" smtClean="0"/>
              <a:t>2026/6/18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7A75722-44C8-4CA3-93B5-94A656B3BE3B}" type="slidenum">
              <a:rPr kumimoji="1" lang="ja-JP" altLang="en-US" smtClean="0"/>
              <a:t>‹#›</a:t>
            </a:fld>
            <a:endParaRPr kumimoji="1" lang="ja-JP" altLang="en-US"/>
          </a:p>
        </p:txBody>
      </p:sp>
    </p:spTree>
    <p:extLst>
      <p:ext uri="{BB962C8B-B14F-4D97-AF65-F5344CB8AC3E}">
        <p14:creationId xmlns:p14="http://schemas.microsoft.com/office/powerpoint/2010/main" val="42796131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31B4BB-59DA-490D-96D5-F51B00A013F1}" type="datetime1">
              <a:rPr kumimoji="1" lang="ja-JP" altLang="en-US" smtClean="0"/>
              <a:t>2026/6/18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7A75722-44C8-4CA3-93B5-94A656B3BE3B}" type="slidenum">
              <a:rPr kumimoji="1" lang="ja-JP" altLang="en-US" smtClean="0"/>
              <a:t>‹#›</a:t>
            </a:fld>
            <a:endParaRPr kumimoji="1" lang="ja-JP" altLang="en-US"/>
          </a:p>
        </p:txBody>
      </p:sp>
    </p:spTree>
    <p:extLst>
      <p:ext uri="{BB962C8B-B14F-4D97-AF65-F5344CB8AC3E}">
        <p14:creationId xmlns:p14="http://schemas.microsoft.com/office/powerpoint/2010/main" val="9973500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0882329-5938-4CB7-8D10-0D053C4728EE}" type="datetime1">
              <a:rPr kumimoji="1" lang="ja-JP" altLang="en-US" smtClean="0"/>
              <a:t>2026/6/18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7A75722-44C8-4CA3-93B5-94A656B3BE3B}" type="slidenum">
              <a:rPr kumimoji="1" lang="ja-JP" altLang="en-US" smtClean="0"/>
              <a:t>‹#›</a:t>
            </a:fld>
            <a:endParaRPr kumimoji="1" lang="ja-JP" altLang="en-US"/>
          </a:p>
        </p:txBody>
      </p:sp>
    </p:spTree>
    <p:extLst>
      <p:ext uri="{BB962C8B-B14F-4D97-AF65-F5344CB8AC3E}">
        <p14:creationId xmlns:p14="http://schemas.microsoft.com/office/powerpoint/2010/main" val="41967621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6E812A4-AB98-4F1C-B9BC-567DC0125944}" type="datetime1">
              <a:rPr kumimoji="1" lang="ja-JP" altLang="en-US" smtClean="0"/>
              <a:t>2026/6/18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7A75722-44C8-4CA3-93B5-94A656B3BE3B}" type="slidenum">
              <a:rPr kumimoji="1" lang="ja-JP" altLang="en-US" smtClean="0"/>
              <a:t>‹#›</a:t>
            </a:fld>
            <a:endParaRPr kumimoji="1" lang="ja-JP" altLang="en-US"/>
          </a:p>
        </p:txBody>
      </p:sp>
    </p:spTree>
    <p:extLst>
      <p:ext uri="{BB962C8B-B14F-4D97-AF65-F5344CB8AC3E}">
        <p14:creationId xmlns:p14="http://schemas.microsoft.com/office/powerpoint/2010/main" val="25951909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08CD760-5253-433C-9417-EF54B8E634F3}" type="datetime1">
              <a:rPr kumimoji="1" lang="ja-JP" altLang="en-US" smtClean="0"/>
              <a:t>2026/6/18</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7A75722-44C8-4CA3-93B5-94A656B3BE3B}" type="slidenum">
              <a:rPr kumimoji="1" lang="ja-JP" altLang="en-US" smtClean="0"/>
              <a:t>‹#›</a:t>
            </a:fld>
            <a:endParaRPr kumimoji="1" lang="ja-JP" altLang="en-US"/>
          </a:p>
        </p:txBody>
      </p:sp>
    </p:spTree>
    <p:extLst>
      <p:ext uri="{BB962C8B-B14F-4D97-AF65-F5344CB8AC3E}">
        <p14:creationId xmlns:p14="http://schemas.microsoft.com/office/powerpoint/2010/main" val="5822063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8" name="Picture 4" descr="【チームロゴ完成】 | 【公式】帝京大学準硬式野球部">
            <a:extLst>
              <a:ext uri="{FF2B5EF4-FFF2-40B4-BE49-F238E27FC236}">
                <a16:creationId xmlns:a16="http://schemas.microsoft.com/office/drawing/2014/main" id="{26D08644-1E05-AD37-B3C0-0E0A6595E32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99129" y="6206837"/>
            <a:ext cx="1244871" cy="651163"/>
          </a:xfrm>
          <a:prstGeom prst="rect">
            <a:avLst/>
          </a:prstGeom>
          <a:noFill/>
        </p:spPr>
      </p:pic>
      <p:sp>
        <p:nvSpPr>
          <p:cNvPr id="4" name="テキスト ボックス 3">
            <a:extLst>
              <a:ext uri="{FF2B5EF4-FFF2-40B4-BE49-F238E27FC236}">
                <a16:creationId xmlns:a16="http://schemas.microsoft.com/office/drawing/2014/main" id="{55BBE9FF-38B0-AC7C-BA6E-2E316D003CF1}"/>
              </a:ext>
            </a:extLst>
          </p:cNvPr>
          <p:cNvSpPr txBox="1"/>
          <p:nvPr/>
        </p:nvSpPr>
        <p:spPr>
          <a:xfrm>
            <a:off x="1304574" y="2955906"/>
            <a:ext cx="4606699" cy="2693045"/>
          </a:xfrm>
          <a:prstGeom prst="rect">
            <a:avLst/>
          </a:prstGeom>
          <a:noFill/>
        </p:spPr>
        <p:txBody>
          <a:bodyPr wrap="square" rtlCol="0">
            <a:spAutoFit/>
          </a:bodyPr>
          <a:lstStyle/>
          <a:p>
            <a:r>
              <a:rPr lang="ja-JP" altLang="en-US" b="0" dirty="0">
                <a:latin typeface="Meiryo UI" panose="020B0604030504040204" pitchFamily="50" charset="-128"/>
                <a:ea typeface="Meiryo UI" panose="020B0604030504040204" pitchFamily="50" charset="-128"/>
                <a:cs typeface="Microsoft GothicNeo" panose="020B0503020000020004" pitchFamily="34" charset="-127"/>
              </a:rPr>
              <a:t>目次　</a:t>
            </a:r>
            <a:r>
              <a:rPr lang="en-US" altLang="ja-JP" b="0" dirty="0">
                <a:latin typeface="Meiryo UI" panose="020B0604030504040204" pitchFamily="50" charset="-128"/>
                <a:ea typeface="Meiryo UI" panose="020B0604030504040204" pitchFamily="50" charset="-128"/>
                <a:cs typeface="Microsoft GothicNeo" panose="020B0503020000020004" pitchFamily="34" charset="-127"/>
              </a:rPr>
              <a:t>※(  )</a:t>
            </a:r>
            <a:r>
              <a:rPr lang="ja-JP" altLang="en-US" b="0" dirty="0">
                <a:latin typeface="Meiryo UI" panose="020B0604030504040204" pitchFamily="50" charset="-128"/>
                <a:ea typeface="Meiryo UI" panose="020B0604030504040204" pitchFamily="50" charset="-128"/>
                <a:cs typeface="Microsoft GothicNeo" panose="020B0503020000020004" pitchFamily="34" charset="-127"/>
              </a:rPr>
              <a:t>内は、指定スライド枚数の上限</a:t>
            </a:r>
            <a:endParaRPr lang="en-US" altLang="ja-JP" b="0" dirty="0">
              <a:latin typeface="Meiryo UI" panose="020B0604030504040204" pitchFamily="50" charset="-128"/>
              <a:ea typeface="Meiryo UI" panose="020B0604030504040204" pitchFamily="50" charset="-128"/>
              <a:cs typeface="Microsoft GothicNeo" panose="020B0503020000020004" pitchFamily="34" charset="-127"/>
            </a:endParaRPr>
          </a:p>
          <a:p>
            <a:endParaRPr lang="en-US" altLang="ja-JP" b="0" dirty="0">
              <a:latin typeface="Meiryo UI" panose="020B0604030504040204" pitchFamily="50" charset="-128"/>
              <a:ea typeface="Meiryo UI" panose="020B0604030504040204" pitchFamily="50" charset="-128"/>
              <a:cs typeface="Microsoft GothicNeo" panose="020B0503020000020004" pitchFamily="34" charset="-127"/>
            </a:endParaRPr>
          </a:p>
          <a:p>
            <a:pPr>
              <a:spcAft>
                <a:spcPts val="600"/>
              </a:spcAft>
            </a:pPr>
            <a:r>
              <a:rPr lang="ja-JP" altLang="en-US" dirty="0">
                <a:latin typeface="Meiryo UI" panose="020B0604030504040204" pitchFamily="50" charset="-128"/>
                <a:ea typeface="Meiryo UI" panose="020B0604030504040204" pitchFamily="50" charset="-128"/>
                <a:cs typeface="Microsoft GothicNeo" panose="020B0503020000020004" pitchFamily="34" charset="-127"/>
              </a:rPr>
              <a:t>１．</a:t>
            </a:r>
            <a:r>
              <a:rPr lang="ja-JP" altLang="en-US" b="0" dirty="0">
                <a:latin typeface="Meiryo UI" panose="020B0604030504040204" pitchFamily="50" charset="-128"/>
                <a:ea typeface="Meiryo UI" panose="020B0604030504040204" pitchFamily="50" charset="-128"/>
                <a:cs typeface="Microsoft GothicNeo" panose="020B0503020000020004" pitchFamily="34" charset="-127"/>
              </a:rPr>
              <a:t>　ビジョン・目標（</a:t>
            </a:r>
            <a:r>
              <a:rPr lang="en-US" altLang="ja-JP" b="0" dirty="0">
                <a:latin typeface="Meiryo UI" panose="020B0604030504040204" pitchFamily="50" charset="-128"/>
                <a:ea typeface="Meiryo UI" panose="020B0604030504040204" pitchFamily="50" charset="-128"/>
                <a:cs typeface="Microsoft GothicNeo" panose="020B0503020000020004" pitchFamily="34" charset="-127"/>
              </a:rPr>
              <a:t>1</a:t>
            </a:r>
            <a:r>
              <a:rPr lang="ja-JP" altLang="en-US" b="0" dirty="0">
                <a:latin typeface="Meiryo UI" panose="020B0604030504040204" pitchFamily="50" charset="-128"/>
                <a:ea typeface="Meiryo UI" panose="020B0604030504040204" pitchFamily="50" charset="-128"/>
                <a:cs typeface="Microsoft GothicNeo" panose="020B0503020000020004" pitchFamily="34" charset="-127"/>
              </a:rPr>
              <a:t>枚）</a:t>
            </a:r>
            <a:endParaRPr lang="en-US" altLang="ja-JP" b="0" dirty="0">
              <a:latin typeface="Meiryo UI" panose="020B0604030504040204" pitchFamily="50" charset="-128"/>
              <a:ea typeface="Meiryo UI" panose="020B0604030504040204" pitchFamily="50" charset="-128"/>
              <a:cs typeface="Microsoft GothicNeo" panose="020B0503020000020004" pitchFamily="34" charset="-127"/>
            </a:endParaRPr>
          </a:p>
          <a:p>
            <a:pPr>
              <a:spcAft>
                <a:spcPts val="600"/>
              </a:spcAft>
            </a:pPr>
            <a:r>
              <a:rPr lang="ja-JP" altLang="en-US" dirty="0">
                <a:latin typeface="Meiryo UI" panose="020B0604030504040204" pitchFamily="50" charset="-128"/>
                <a:ea typeface="Meiryo UI" panose="020B0604030504040204" pitchFamily="50" charset="-128"/>
                <a:cs typeface="Microsoft GothicNeo" panose="020B0503020000020004" pitchFamily="34" charset="-127"/>
              </a:rPr>
              <a:t>２．</a:t>
            </a:r>
            <a:r>
              <a:rPr lang="ja-JP" altLang="en-US" b="0" dirty="0">
                <a:latin typeface="Meiryo UI" panose="020B0604030504040204" pitchFamily="50" charset="-128"/>
                <a:ea typeface="Meiryo UI" panose="020B0604030504040204" pitchFamily="50" charset="-128"/>
                <a:cs typeface="Microsoft GothicNeo" panose="020B0503020000020004" pitchFamily="34" charset="-127"/>
              </a:rPr>
              <a:t>　解決したい社会課題（</a:t>
            </a:r>
            <a:r>
              <a:rPr lang="en-US" altLang="ja-JP" b="0" dirty="0">
                <a:latin typeface="Meiryo UI" panose="020B0604030504040204" pitchFamily="50" charset="-128"/>
                <a:ea typeface="Meiryo UI" panose="020B0604030504040204" pitchFamily="50" charset="-128"/>
                <a:cs typeface="Microsoft GothicNeo" panose="020B0503020000020004" pitchFamily="34" charset="-127"/>
              </a:rPr>
              <a:t>1</a:t>
            </a:r>
            <a:r>
              <a:rPr lang="ja-JP" altLang="en-US" b="0" dirty="0">
                <a:latin typeface="Meiryo UI" panose="020B0604030504040204" pitchFamily="50" charset="-128"/>
                <a:ea typeface="Meiryo UI" panose="020B0604030504040204" pitchFamily="50" charset="-128"/>
                <a:cs typeface="Microsoft GothicNeo" panose="020B0503020000020004" pitchFamily="34" charset="-127"/>
              </a:rPr>
              <a:t>枚）</a:t>
            </a:r>
            <a:endParaRPr lang="en-US" altLang="ja-JP" b="0" dirty="0">
              <a:latin typeface="Meiryo UI" panose="020B0604030504040204" pitchFamily="50" charset="-128"/>
              <a:ea typeface="Meiryo UI" panose="020B0604030504040204" pitchFamily="50" charset="-128"/>
              <a:cs typeface="Microsoft GothicNeo" panose="020B0503020000020004" pitchFamily="34" charset="-127"/>
            </a:endParaRPr>
          </a:p>
          <a:p>
            <a:pPr>
              <a:spcAft>
                <a:spcPts val="600"/>
              </a:spcAft>
            </a:pPr>
            <a:r>
              <a:rPr lang="ja-JP" altLang="en-US" dirty="0">
                <a:latin typeface="Meiryo UI" panose="020B0604030504040204" pitchFamily="50" charset="-128"/>
                <a:ea typeface="Meiryo UI" panose="020B0604030504040204" pitchFamily="50" charset="-128"/>
                <a:cs typeface="Microsoft GothicNeo" panose="020B0503020000020004" pitchFamily="34" charset="-127"/>
              </a:rPr>
              <a:t>３．</a:t>
            </a:r>
            <a:r>
              <a:rPr lang="ja-JP" altLang="en-US" b="0" dirty="0">
                <a:latin typeface="Meiryo UI" panose="020B0604030504040204" pitchFamily="50" charset="-128"/>
                <a:ea typeface="Meiryo UI" panose="020B0604030504040204" pitchFamily="50" charset="-128"/>
                <a:cs typeface="Microsoft GothicNeo" panose="020B0503020000020004" pitchFamily="34" charset="-127"/>
              </a:rPr>
              <a:t>　</a:t>
            </a:r>
            <a:r>
              <a:rPr lang="ja-JP" altLang="en-US" dirty="0">
                <a:latin typeface="Meiryo UI" panose="020B0604030504040204" pitchFamily="50" charset="-128"/>
                <a:ea typeface="Meiryo UI" panose="020B0604030504040204" pitchFamily="50" charset="-128"/>
                <a:cs typeface="Microsoft GothicNeo" panose="020B0503020000020004" pitchFamily="34" charset="-127"/>
              </a:rPr>
              <a:t>プロジェクト概要</a:t>
            </a:r>
            <a:r>
              <a:rPr lang="ja-JP" altLang="en-US" b="0" dirty="0">
                <a:latin typeface="Meiryo UI" panose="020B0604030504040204" pitchFamily="50" charset="-128"/>
                <a:ea typeface="Meiryo UI" panose="020B0604030504040204" pitchFamily="50" charset="-128"/>
                <a:cs typeface="Microsoft GothicNeo" panose="020B0503020000020004" pitchFamily="34" charset="-127"/>
              </a:rPr>
              <a:t>（</a:t>
            </a:r>
            <a:r>
              <a:rPr lang="en-US" altLang="ja-JP" b="0" dirty="0">
                <a:latin typeface="Meiryo UI" panose="020B0604030504040204" pitchFamily="50" charset="-128"/>
                <a:ea typeface="Meiryo UI" panose="020B0604030504040204" pitchFamily="50" charset="-128"/>
                <a:cs typeface="Microsoft GothicNeo" panose="020B0503020000020004" pitchFamily="34" charset="-127"/>
              </a:rPr>
              <a:t>3</a:t>
            </a:r>
            <a:r>
              <a:rPr lang="ja-JP" altLang="en-US" b="0" dirty="0">
                <a:latin typeface="Meiryo UI" panose="020B0604030504040204" pitchFamily="50" charset="-128"/>
                <a:ea typeface="Meiryo UI" panose="020B0604030504040204" pitchFamily="50" charset="-128"/>
                <a:cs typeface="Microsoft GothicNeo" panose="020B0503020000020004" pitchFamily="34" charset="-127"/>
              </a:rPr>
              <a:t>枚）</a:t>
            </a:r>
            <a:endParaRPr lang="en-US" altLang="ja-JP" b="0" dirty="0">
              <a:latin typeface="Meiryo UI" panose="020B0604030504040204" pitchFamily="50" charset="-128"/>
              <a:ea typeface="Meiryo UI" panose="020B0604030504040204" pitchFamily="50" charset="-128"/>
              <a:cs typeface="Microsoft GothicNeo" panose="020B0503020000020004" pitchFamily="34" charset="-127"/>
            </a:endParaRPr>
          </a:p>
          <a:p>
            <a:pPr>
              <a:spcAft>
                <a:spcPts val="600"/>
              </a:spcAft>
            </a:pPr>
            <a:r>
              <a:rPr lang="ja-JP" altLang="en-US" dirty="0">
                <a:latin typeface="Meiryo UI" panose="020B0604030504040204" pitchFamily="50" charset="-128"/>
                <a:ea typeface="Meiryo UI" panose="020B0604030504040204" pitchFamily="50" charset="-128"/>
                <a:cs typeface="Microsoft GothicNeo" panose="020B0503020000020004" pitchFamily="34" charset="-127"/>
              </a:rPr>
              <a:t>４．</a:t>
            </a:r>
            <a:r>
              <a:rPr lang="ja-JP" altLang="en-US" b="0" dirty="0">
                <a:latin typeface="Meiryo UI" panose="020B0604030504040204" pitchFamily="50" charset="-128"/>
                <a:ea typeface="Meiryo UI" panose="020B0604030504040204" pitchFamily="50" charset="-128"/>
                <a:cs typeface="Microsoft GothicNeo" panose="020B0503020000020004" pitchFamily="34" charset="-127"/>
              </a:rPr>
              <a:t>　過去の取組・実績（</a:t>
            </a:r>
            <a:r>
              <a:rPr lang="en-US" altLang="ja-JP" b="0" dirty="0">
                <a:latin typeface="Meiryo UI" panose="020B0604030504040204" pitchFamily="50" charset="-128"/>
                <a:ea typeface="Meiryo UI" panose="020B0604030504040204" pitchFamily="50" charset="-128"/>
                <a:cs typeface="Microsoft GothicNeo" panose="020B0503020000020004" pitchFamily="34" charset="-127"/>
              </a:rPr>
              <a:t>3</a:t>
            </a:r>
            <a:r>
              <a:rPr lang="ja-JP" altLang="en-US" b="0" dirty="0">
                <a:latin typeface="Meiryo UI" panose="020B0604030504040204" pitchFamily="50" charset="-128"/>
                <a:ea typeface="Meiryo UI" panose="020B0604030504040204" pitchFamily="50" charset="-128"/>
                <a:cs typeface="Microsoft GothicNeo" panose="020B0503020000020004" pitchFamily="34" charset="-127"/>
              </a:rPr>
              <a:t>枚）</a:t>
            </a:r>
            <a:endParaRPr lang="en-US" altLang="ja-JP" b="0" dirty="0">
              <a:latin typeface="Meiryo UI" panose="020B0604030504040204" pitchFamily="50" charset="-128"/>
              <a:ea typeface="Meiryo UI" panose="020B0604030504040204" pitchFamily="50" charset="-128"/>
              <a:cs typeface="Microsoft GothicNeo" panose="020B0503020000020004" pitchFamily="34" charset="-127"/>
            </a:endParaRPr>
          </a:p>
          <a:p>
            <a:pPr>
              <a:spcAft>
                <a:spcPts val="600"/>
              </a:spcAft>
            </a:pPr>
            <a:r>
              <a:rPr lang="ja-JP" altLang="en-US" dirty="0">
                <a:latin typeface="Meiryo UI" panose="020B0604030504040204" pitchFamily="50" charset="-128"/>
                <a:ea typeface="Meiryo UI" panose="020B0604030504040204" pitchFamily="50" charset="-128"/>
                <a:cs typeface="Microsoft GothicNeo" panose="020B0503020000020004" pitchFamily="34" charset="-127"/>
              </a:rPr>
              <a:t>５．</a:t>
            </a:r>
            <a:r>
              <a:rPr lang="ja-JP" altLang="en-US" b="0" dirty="0">
                <a:latin typeface="Meiryo UI" panose="020B0604030504040204" pitchFamily="50" charset="-128"/>
                <a:ea typeface="Meiryo UI" panose="020B0604030504040204" pitchFamily="50" charset="-128"/>
                <a:cs typeface="Microsoft GothicNeo" panose="020B0503020000020004" pitchFamily="34" charset="-127"/>
              </a:rPr>
              <a:t>　</a:t>
            </a:r>
            <a:r>
              <a:rPr lang="en-US" altLang="ja-JP" b="0" dirty="0">
                <a:latin typeface="Meiryo UI" panose="020B0604030504040204" pitchFamily="50" charset="-128"/>
                <a:ea typeface="Meiryo UI" panose="020B0604030504040204" pitchFamily="50" charset="-128"/>
                <a:cs typeface="Microsoft GothicNeo" panose="020B0503020000020004" pitchFamily="34" charset="-127"/>
              </a:rPr>
              <a:t>KPI</a:t>
            </a:r>
            <a:r>
              <a:rPr lang="ja-JP" altLang="en-US" b="0" dirty="0">
                <a:latin typeface="Meiryo UI" panose="020B0604030504040204" pitchFamily="50" charset="-128"/>
                <a:ea typeface="Meiryo UI" panose="020B0604030504040204" pitchFamily="50" charset="-128"/>
                <a:cs typeface="Microsoft GothicNeo" panose="020B0503020000020004" pitchFamily="34" charset="-127"/>
              </a:rPr>
              <a:t>の設定（</a:t>
            </a:r>
            <a:r>
              <a:rPr lang="en-US" altLang="ja-JP" dirty="0">
                <a:latin typeface="Meiryo UI" panose="020B0604030504040204" pitchFamily="50" charset="-128"/>
                <a:ea typeface="Meiryo UI" panose="020B0604030504040204" pitchFamily="50" charset="-128"/>
                <a:cs typeface="Microsoft GothicNeo" panose="020B0503020000020004" pitchFamily="34" charset="-127"/>
              </a:rPr>
              <a:t>1</a:t>
            </a:r>
            <a:r>
              <a:rPr lang="ja-JP" altLang="en-US" b="0" dirty="0">
                <a:latin typeface="Meiryo UI" panose="020B0604030504040204" pitchFamily="50" charset="-128"/>
                <a:ea typeface="Meiryo UI" panose="020B0604030504040204" pitchFamily="50" charset="-128"/>
                <a:cs typeface="Microsoft GothicNeo" panose="020B0503020000020004" pitchFamily="34" charset="-127"/>
              </a:rPr>
              <a:t>枚）</a:t>
            </a:r>
            <a:endParaRPr lang="en-US" altLang="ja-JP" b="0" dirty="0">
              <a:latin typeface="Meiryo UI" panose="020B0604030504040204" pitchFamily="50" charset="-128"/>
              <a:ea typeface="Meiryo UI" panose="020B0604030504040204" pitchFamily="50" charset="-128"/>
              <a:cs typeface="Microsoft GothicNeo" panose="020B0503020000020004" pitchFamily="34" charset="-127"/>
            </a:endParaRPr>
          </a:p>
          <a:p>
            <a:pPr>
              <a:spcAft>
                <a:spcPts val="600"/>
              </a:spcAft>
            </a:pPr>
            <a:r>
              <a:rPr lang="ja-JP" altLang="en-US" dirty="0">
                <a:latin typeface="Meiryo UI" panose="020B0604030504040204" pitchFamily="50" charset="-128"/>
                <a:ea typeface="Meiryo UI" panose="020B0604030504040204" pitchFamily="50" charset="-128"/>
                <a:cs typeface="Microsoft GothicNeo" panose="020B0503020000020004" pitchFamily="34" charset="-127"/>
              </a:rPr>
              <a:t>６．</a:t>
            </a:r>
            <a:r>
              <a:rPr lang="ja-JP" altLang="en-US" b="0" dirty="0">
                <a:latin typeface="Meiryo UI" panose="020B0604030504040204" pitchFamily="50" charset="-128"/>
                <a:ea typeface="Meiryo UI" panose="020B0604030504040204" pitchFamily="50" charset="-128"/>
                <a:cs typeface="Microsoft GothicNeo" panose="020B0503020000020004" pitchFamily="34" charset="-127"/>
              </a:rPr>
              <a:t>　スケジュール（</a:t>
            </a:r>
            <a:r>
              <a:rPr lang="en-US" altLang="ja-JP" b="0" dirty="0">
                <a:latin typeface="Meiryo UI" panose="020B0604030504040204" pitchFamily="50" charset="-128"/>
                <a:ea typeface="Meiryo UI" panose="020B0604030504040204" pitchFamily="50" charset="-128"/>
                <a:cs typeface="Microsoft GothicNeo" panose="020B0503020000020004" pitchFamily="34" charset="-127"/>
              </a:rPr>
              <a:t>1</a:t>
            </a:r>
            <a:r>
              <a:rPr lang="ja-JP" altLang="en-US" b="0" dirty="0">
                <a:latin typeface="Meiryo UI" panose="020B0604030504040204" pitchFamily="50" charset="-128"/>
                <a:ea typeface="Meiryo UI" panose="020B0604030504040204" pitchFamily="50" charset="-128"/>
                <a:cs typeface="Microsoft GothicNeo" panose="020B0503020000020004" pitchFamily="34" charset="-127"/>
              </a:rPr>
              <a:t>枚）</a:t>
            </a:r>
            <a:endParaRPr lang="en-US" altLang="ja-JP" b="0" dirty="0">
              <a:latin typeface="Meiryo UI" panose="020B0604030504040204" pitchFamily="50" charset="-128"/>
              <a:ea typeface="Meiryo UI" panose="020B0604030504040204" pitchFamily="50" charset="-128"/>
              <a:cs typeface="Microsoft GothicNeo" panose="020B0503020000020004" pitchFamily="34" charset="-127"/>
            </a:endParaRPr>
          </a:p>
        </p:txBody>
      </p:sp>
      <p:sp>
        <p:nvSpPr>
          <p:cNvPr id="5" name="正方形/長方形 4">
            <a:extLst>
              <a:ext uri="{FF2B5EF4-FFF2-40B4-BE49-F238E27FC236}">
                <a16:creationId xmlns:a16="http://schemas.microsoft.com/office/drawing/2014/main" id="{BE5F86C4-7E91-8DBE-18BC-9004E200FBB6}"/>
              </a:ext>
            </a:extLst>
          </p:cNvPr>
          <p:cNvSpPr/>
          <p:nvPr/>
        </p:nvSpPr>
        <p:spPr>
          <a:xfrm>
            <a:off x="919633" y="1196451"/>
            <a:ext cx="7864149" cy="1477328"/>
          </a:xfrm>
          <a:prstGeom prst="rect">
            <a:avLst/>
          </a:prstGeom>
        </p:spPr>
        <p:txBody>
          <a:bodyPr wrap="square">
            <a:spAutoFit/>
          </a:bodyPr>
          <a:lstStyle/>
          <a:p>
            <a:r>
              <a:rPr lang="ja-JP" altLang="en-US" dirty="0">
                <a:latin typeface="Meiryo UI" panose="020B0604030504040204" pitchFamily="50" charset="-128"/>
                <a:ea typeface="Meiryo UI" panose="020B0604030504040204" pitchFamily="50" charset="-128"/>
                <a:cs typeface="Microsoft GothicNeo" panose="020B0503020000020004" pitchFamily="34" charset="-127"/>
              </a:rPr>
              <a:t>企画書は、本フォーマットを基に作成してください。</a:t>
            </a:r>
            <a:endParaRPr lang="en-US" altLang="ja-JP" dirty="0">
              <a:latin typeface="Meiryo UI" panose="020B0604030504040204" pitchFamily="50" charset="-128"/>
              <a:ea typeface="Meiryo UI" panose="020B0604030504040204" pitchFamily="50" charset="-128"/>
              <a:cs typeface="Microsoft GothicNeo" panose="020B0503020000020004" pitchFamily="34" charset="-127"/>
            </a:endParaRPr>
          </a:p>
          <a:p>
            <a:r>
              <a:rPr lang="ja-JP" altLang="en-US" dirty="0">
                <a:latin typeface="Meiryo UI" panose="020B0604030504040204" pitchFamily="50" charset="-128"/>
                <a:ea typeface="Meiryo UI" panose="020B0604030504040204" pitchFamily="50" charset="-128"/>
                <a:cs typeface="Microsoft GothicNeo" panose="020B0503020000020004" pitchFamily="34" charset="-127"/>
              </a:rPr>
              <a:t>プロジェクトの内容等に応じて適宜形式を変更いただいても問題ありませんが、</a:t>
            </a:r>
            <a:endParaRPr lang="en-US" altLang="ja-JP" dirty="0">
              <a:latin typeface="Meiryo UI" panose="020B0604030504040204" pitchFamily="50" charset="-128"/>
              <a:ea typeface="Meiryo UI" panose="020B0604030504040204" pitchFamily="50" charset="-128"/>
              <a:cs typeface="Microsoft GothicNeo" panose="020B0503020000020004" pitchFamily="34" charset="-127"/>
            </a:endParaRPr>
          </a:p>
          <a:p>
            <a:r>
              <a:rPr lang="ja-JP" altLang="en-US" dirty="0">
                <a:latin typeface="Meiryo UI" panose="020B0604030504040204" pitchFamily="50" charset="-128"/>
                <a:ea typeface="Meiryo UI" panose="020B0604030504040204" pitchFamily="50" charset="-128"/>
                <a:cs typeface="Microsoft GothicNeo" panose="020B0503020000020004" pitchFamily="34" charset="-127"/>
              </a:rPr>
              <a:t>以下「目次」に記載の</a:t>
            </a:r>
            <a:r>
              <a:rPr lang="ja-JP" altLang="en-US" b="1" u="sng" dirty="0">
                <a:latin typeface="Meiryo UI" panose="020B0604030504040204" pitchFamily="50" charset="-128"/>
                <a:ea typeface="Meiryo UI" panose="020B0604030504040204" pitchFamily="50" charset="-128"/>
                <a:cs typeface="Microsoft GothicNeo" panose="020B0503020000020004" pitchFamily="34" charset="-127"/>
              </a:rPr>
              <a:t>スライド枚数の上限を超えないように</a:t>
            </a:r>
            <a:r>
              <a:rPr lang="ja-JP" altLang="en-US" dirty="0">
                <a:latin typeface="Meiryo UI" panose="020B0604030504040204" pitchFamily="50" charset="-128"/>
                <a:ea typeface="Meiryo UI" panose="020B0604030504040204" pitchFamily="50" charset="-128"/>
                <a:cs typeface="Microsoft GothicNeo" panose="020B0503020000020004" pitchFamily="34" charset="-127"/>
              </a:rPr>
              <a:t>ご留意ください。</a:t>
            </a:r>
            <a:endParaRPr lang="en-US" altLang="ja-JP" dirty="0">
              <a:latin typeface="Meiryo UI" panose="020B0604030504040204" pitchFamily="50" charset="-128"/>
              <a:ea typeface="Meiryo UI" panose="020B0604030504040204" pitchFamily="50" charset="-128"/>
              <a:cs typeface="Microsoft GothicNeo" panose="020B0503020000020004" pitchFamily="34" charset="-127"/>
            </a:endParaRPr>
          </a:p>
          <a:p>
            <a:endParaRPr lang="en-US" altLang="ja-JP" dirty="0">
              <a:latin typeface="Meiryo UI" panose="020B0604030504040204" pitchFamily="50" charset="-128"/>
              <a:ea typeface="Meiryo UI" panose="020B0604030504040204" pitchFamily="50" charset="-128"/>
              <a:cs typeface="Microsoft GothicNeo" panose="020B0503020000020004" pitchFamily="34" charset="-127"/>
            </a:endParaRPr>
          </a:p>
          <a:p>
            <a:r>
              <a:rPr lang="ja-JP" altLang="en-US" dirty="0">
                <a:latin typeface="Meiryo UI" panose="020B0604030504040204" pitchFamily="50" charset="-128"/>
                <a:ea typeface="Meiryo UI" panose="020B0604030504040204" pitchFamily="50" charset="-128"/>
                <a:cs typeface="Microsoft GothicNeo" panose="020B0503020000020004" pitchFamily="34" charset="-127"/>
              </a:rPr>
              <a:t>なお、二次審査（プレゼンテーション審査）は、本企画書をもって行います。</a:t>
            </a:r>
            <a:endParaRPr lang="en-US" altLang="ja-JP" dirty="0">
              <a:latin typeface="Meiryo UI" panose="020B0604030504040204" pitchFamily="50" charset="-128"/>
              <a:ea typeface="Meiryo UI" panose="020B0604030504040204" pitchFamily="50" charset="-128"/>
              <a:cs typeface="Microsoft GothicNeo" panose="020B0503020000020004" pitchFamily="34" charset="-127"/>
            </a:endParaRPr>
          </a:p>
        </p:txBody>
      </p:sp>
      <p:sp>
        <p:nvSpPr>
          <p:cNvPr id="8" name="正方形/長方形 7">
            <a:extLst>
              <a:ext uri="{FF2B5EF4-FFF2-40B4-BE49-F238E27FC236}">
                <a16:creationId xmlns:a16="http://schemas.microsoft.com/office/drawing/2014/main" id="{DF3B0A78-4A5F-6666-E344-E40A59902594}"/>
              </a:ext>
            </a:extLst>
          </p:cNvPr>
          <p:cNvSpPr/>
          <p:nvPr/>
        </p:nvSpPr>
        <p:spPr>
          <a:xfrm>
            <a:off x="0" y="0"/>
            <a:ext cx="9144000" cy="683491"/>
          </a:xfrm>
          <a:prstGeom prst="rect">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2500" dirty="0">
                <a:latin typeface="Meiryo UI" panose="020B0604030504040204" pitchFamily="50" charset="-128"/>
                <a:ea typeface="Meiryo UI" panose="020B0604030504040204" pitchFamily="50" charset="-128"/>
                <a:cs typeface="Microsoft GothicNeo" panose="020B0503020000020004" pitchFamily="34" charset="-127"/>
              </a:rPr>
              <a:t>企画書について</a:t>
            </a:r>
            <a:endParaRPr lang="en-US" altLang="ja-JP" sz="2500" dirty="0">
              <a:latin typeface="Meiryo UI" panose="020B0604030504040204" pitchFamily="50" charset="-128"/>
              <a:ea typeface="Meiryo UI" panose="020B0604030504040204" pitchFamily="50" charset="-128"/>
              <a:cs typeface="Microsoft GothicNeo" panose="020B0503020000020004" pitchFamily="34" charset="-127"/>
            </a:endParaRPr>
          </a:p>
        </p:txBody>
      </p:sp>
      <p:sp>
        <p:nvSpPr>
          <p:cNvPr id="2" name="スライド番号プレースホルダー 1">
            <a:extLst>
              <a:ext uri="{FF2B5EF4-FFF2-40B4-BE49-F238E27FC236}">
                <a16:creationId xmlns:a16="http://schemas.microsoft.com/office/drawing/2014/main" id="{B79B8E56-2896-F6A0-28AD-343F65C882D4}"/>
              </a:ext>
            </a:extLst>
          </p:cNvPr>
          <p:cNvSpPr>
            <a:spLocks noGrp="1"/>
          </p:cNvSpPr>
          <p:nvPr>
            <p:ph type="sldNum" sz="quarter" idx="12"/>
          </p:nvPr>
        </p:nvSpPr>
        <p:spPr/>
        <p:txBody>
          <a:bodyPr/>
          <a:lstStyle/>
          <a:p>
            <a:fld id="{07A75722-44C8-4CA3-93B5-94A656B3BE3B}" type="slidenum">
              <a:rPr kumimoji="1" lang="ja-JP" altLang="en-US" smtClean="0"/>
              <a:t>1</a:t>
            </a:fld>
            <a:endParaRPr kumimoji="1" lang="ja-JP" altLang="en-US"/>
          </a:p>
        </p:txBody>
      </p:sp>
    </p:spTree>
    <p:extLst>
      <p:ext uri="{BB962C8B-B14F-4D97-AF65-F5344CB8AC3E}">
        <p14:creationId xmlns:p14="http://schemas.microsoft.com/office/powerpoint/2010/main" val="9636192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チームロゴ完成】 | 【公式】帝京大学準硬式野球部">
            <a:extLst>
              <a:ext uri="{FF2B5EF4-FFF2-40B4-BE49-F238E27FC236}">
                <a16:creationId xmlns:a16="http://schemas.microsoft.com/office/drawing/2014/main" id="{26D08644-1E05-AD37-B3C0-0E0A6595E32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95929" y="148937"/>
            <a:ext cx="1244871" cy="651163"/>
          </a:xfrm>
          <a:prstGeom prst="rect">
            <a:avLst/>
          </a:prstGeom>
          <a:noFill/>
        </p:spPr>
      </p:pic>
      <p:sp>
        <p:nvSpPr>
          <p:cNvPr id="5" name="正方形/長方形 4">
            <a:extLst>
              <a:ext uri="{FF2B5EF4-FFF2-40B4-BE49-F238E27FC236}">
                <a16:creationId xmlns:a16="http://schemas.microsoft.com/office/drawing/2014/main" id="{BE5F86C4-7E91-8DBE-18BC-9004E200FBB6}"/>
              </a:ext>
            </a:extLst>
          </p:cNvPr>
          <p:cNvSpPr/>
          <p:nvPr/>
        </p:nvSpPr>
        <p:spPr>
          <a:xfrm>
            <a:off x="428451" y="430768"/>
            <a:ext cx="2638022" cy="369332"/>
          </a:xfrm>
          <a:prstGeom prst="rect">
            <a:avLst/>
          </a:prstGeom>
        </p:spPr>
        <p:txBody>
          <a:bodyPr wrap="square">
            <a:spAutoFit/>
          </a:bodyPr>
          <a:lstStyle/>
          <a:p>
            <a:r>
              <a:rPr lang="ja-JP" altLang="en-US" dirty="0">
                <a:latin typeface="Meiryo UI" panose="020B0604030504040204" pitchFamily="50" charset="-128"/>
                <a:ea typeface="Meiryo UI" panose="020B0604030504040204" pitchFamily="50" charset="-128"/>
                <a:cs typeface="Microsoft GothicNeo" panose="020B0503020000020004" pitchFamily="34" charset="-127"/>
              </a:rPr>
              <a:t>１．ビジョン・目標</a:t>
            </a:r>
            <a:endParaRPr lang="en-US" altLang="ja-JP" dirty="0">
              <a:latin typeface="Meiryo UI" panose="020B0604030504040204" pitchFamily="50" charset="-128"/>
              <a:ea typeface="Meiryo UI" panose="020B0604030504040204" pitchFamily="50" charset="-128"/>
              <a:cs typeface="Microsoft GothicNeo" panose="020B0503020000020004" pitchFamily="34" charset="-127"/>
            </a:endParaRPr>
          </a:p>
        </p:txBody>
      </p:sp>
      <p:cxnSp>
        <p:nvCxnSpPr>
          <p:cNvPr id="2" name="直線コネクタ 1">
            <a:extLst>
              <a:ext uri="{FF2B5EF4-FFF2-40B4-BE49-F238E27FC236}">
                <a16:creationId xmlns:a16="http://schemas.microsoft.com/office/drawing/2014/main" id="{B226BE04-43D3-2DE1-815B-1EC4FD8B54BA}"/>
              </a:ext>
            </a:extLst>
          </p:cNvPr>
          <p:cNvCxnSpPr>
            <a:cxnSpLocks/>
          </p:cNvCxnSpPr>
          <p:nvPr/>
        </p:nvCxnSpPr>
        <p:spPr>
          <a:xfrm>
            <a:off x="428451" y="800100"/>
            <a:ext cx="1871404" cy="0"/>
          </a:xfrm>
          <a:prstGeom prst="line">
            <a:avLst/>
          </a:prstGeom>
          <a:ln w="76200">
            <a:solidFill>
              <a:srgbClr val="DA291C">
                <a:alpha val="25000"/>
              </a:srgbClr>
            </a:solidFill>
          </a:ln>
        </p:spPr>
        <p:style>
          <a:lnRef idx="1">
            <a:schemeClr val="accent1"/>
          </a:lnRef>
          <a:fillRef idx="0">
            <a:schemeClr val="accent1"/>
          </a:fillRef>
          <a:effectRef idx="0">
            <a:schemeClr val="accent1"/>
          </a:effectRef>
          <a:fontRef idx="minor">
            <a:schemeClr val="tx1"/>
          </a:fontRef>
        </p:style>
      </p:cxnSp>
      <p:sp>
        <p:nvSpPr>
          <p:cNvPr id="3" name="正方形/長方形 2">
            <a:extLst>
              <a:ext uri="{FF2B5EF4-FFF2-40B4-BE49-F238E27FC236}">
                <a16:creationId xmlns:a16="http://schemas.microsoft.com/office/drawing/2014/main" id="{E14F3FD8-A615-74E7-D195-52DD50607BFB}"/>
              </a:ext>
            </a:extLst>
          </p:cNvPr>
          <p:cNvSpPr/>
          <p:nvPr/>
        </p:nvSpPr>
        <p:spPr>
          <a:xfrm>
            <a:off x="600364" y="1169432"/>
            <a:ext cx="7786254" cy="5102058"/>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latin typeface="Meiryo UI" panose="020B0604030504040204" pitchFamily="50" charset="-128"/>
                <a:ea typeface="Meiryo UI" panose="020B0604030504040204" pitchFamily="50" charset="-128"/>
              </a:rPr>
              <a:t>≪記載いただきたい内容≫</a:t>
            </a:r>
            <a:endParaRPr kumimoji="1" lang="en-US" altLang="ja-JP" sz="1600" dirty="0">
              <a:solidFill>
                <a:schemeClr val="tx1"/>
              </a:solidFill>
              <a:latin typeface="Meiryo UI" panose="020B0604030504040204" pitchFamily="50" charset="-128"/>
              <a:ea typeface="Meiryo UI" panose="020B0604030504040204" pitchFamily="50" charset="-128"/>
            </a:endParaRPr>
          </a:p>
          <a:p>
            <a:r>
              <a:rPr kumimoji="1" lang="ja-JP" altLang="en-US" sz="2000" dirty="0">
                <a:solidFill>
                  <a:schemeClr val="tx1"/>
                </a:solidFill>
                <a:latin typeface="Meiryo UI" panose="020B0604030504040204" pitchFamily="50" charset="-128"/>
                <a:ea typeface="Meiryo UI" panose="020B0604030504040204" pitchFamily="50" charset="-128"/>
              </a:rPr>
              <a:t>■プロジェクト名</a:t>
            </a:r>
            <a:endParaRPr kumimoji="1" lang="en-US" altLang="ja-JP" sz="2000" dirty="0">
              <a:solidFill>
                <a:schemeClr val="tx1"/>
              </a:solidFill>
              <a:latin typeface="Meiryo UI" panose="020B0604030504040204" pitchFamily="50" charset="-128"/>
              <a:ea typeface="Meiryo UI" panose="020B0604030504040204" pitchFamily="50" charset="-128"/>
            </a:endParaRPr>
          </a:p>
          <a:p>
            <a:r>
              <a:rPr kumimoji="1" lang="en-US" altLang="ja-JP" sz="2000" dirty="0">
                <a:solidFill>
                  <a:schemeClr val="tx1"/>
                </a:solidFill>
                <a:latin typeface="Meiryo UI" panose="020B0604030504040204" pitchFamily="50" charset="-128"/>
                <a:ea typeface="Meiryo UI" panose="020B0604030504040204" pitchFamily="50" charset="-128"/>
              </a:rPr>
              <a:t>	</a:t>
            </a:r>
            <a:r>
              <a:rPr kumimoji="1" lang="en-US" altLang="ja-JP" sz="1600" dirty="0">
                <a:solidFill>
                  <a:schemeClr val="tx1"/>
                </a:solidFill>
                <a:latin typeface="Meiryo UI" panose="020B0604030504040204" pitchFamily="50" charset="-128"/>
                <a:ea typeface="Meiryo UI" panose="020B0604030504040204" pitchFamily="50" charset="-128"/>
              </a:rPr>
              <a:t>-</a:t>
            </a:r>
            <a:r>
              <a:rPr kumimoji="1" lang="ja-JP" altLang="en-US" sz="1600" dirty="0">
                <a:solidFill>
                  <a:schemeClr val="tx1"/>
                </a:solidFill>
                <a:latin typeface="Meiryo UI" panose="020B0604030504040204" pitchFamily="50" charset="-128"/>
                <a:ea typeface="Meiryo UI" panose="020B0604030504040204" pitchFamily="50" charset="-128"/>
              </a:rPr>
              <a:t>採択された場合、</a:t>
            </a:r>
            <a:r>
              <a:rPr kumimoji="1" lang="en-US" altLang="ja-JP" sz="1600" dirty="0">
                <a:solidFill>
                  <a:schemeClr val="tx1"/>
                </a:solidFill>
                <a:latin typeface="Meiryo UI" panose="020B0604030504040204" pitchFamily="50" charset="-128"/>
                <a:ea typeface="Meiryo UI" panose="020B0604030504040204" pitchFamily="50" charset="-128"/>
              </a:rPr>
              <a:t>HP</a:t>
            </a:r>
            <a:r>
              <a:rPr kumimoji="1" lang="ja-JP" altLang="en-US" sz="1600" dirty="0">
                <a:solidFill>
                  <a:schemeClr val="tx1"/>
                </a:solidFill>
                <a:latin typeface="Meiryo UI" panose="020B0604030504040204" pitchFamily="50" charset="-128"/>
                <a:ea typeface="Meiryo UI" panose="020B0604030504040204" pitchFamily="50" charset="-128"/>
              </a:rPr>
              <a:t>等に掲載する場合があります</a:t>
            </a:r>
            <a:endParaRPr kumimoji="1" lang="en-US" altLang="ja-JP" sz="1600" dirty="0">
              <a:solidFill>
                <a:schemeClr val="tx1"/>
              </a:solidFill>
              <a:latin typeface="Meiryo UI" panose="020B0604030504040204" pitchFamily="50" charset="-128"/>
              <a:ea typeface="Meiryo UI" panose="020B0604030504040204" pitchFamily="50" charset="-128"/>
            </a:endParaRPr>
          </a:p>
          <a:p>
            <a:r>
              <a:rPr kumimoji="1" lang="ja-JP" altLang="en-US" sz="2000" dirty="0">
                <a:solidFill>
                  <a:schemeClr val="tx1"/>
                </a:solidFill>
                <a:latin typeface="Meiryo UI" panose="020B0604030504040204" pitchFamily="50" charset="-128"/>
                <a:ea typeface="Meiryo UI" panose="020B0604030504040204" pitchFamily="50" charset="-128"/>
              </a:rPr>
              <a:t>■ビジョン</a:t>
            </a:r>
            <a:endParaRPr kumimoji="1" lang="en-US" altLang="ja-JP" sz="2000" dirty="0">
              <a:solidFill>
                <a:schemeClr val="tx1"/>
              </a:solidFill>
              <a:latin typeface="Meiryo UI" panose="020B0604030504040204" pitchFamily="50" charset="-128"/>
              <a:ea typeface="Meiryo UI" panose="020B0604030504040204" pitchFamily="50" charset="-128"/>
            </a:endParaRPr>
          </a:p>
          <a:p>
            <a:r>
              <a:rPr kumimoji="1" lang="en-US" altLang="ja-JP" sz="2000" dirty="0">
                <a:solidFill>
                  <a:schemeClr val="tx1"/>
                </a:solidFill>
                <a:latin typeface="Meiryo UI" panose="020B0604030504040204" pitchFamily="50" charset="-128"/>
                <a:ea typeface="Meiryo UI" panose="020B0604030504040204" pitchFamily="50" charset="-128"/>
              </a:rPr>
              <a:t>	</a:t>
            </a:r>
            <a:r>
              <a:rPr kumimoji="1" lang="en-US" altLang="ja-JP" sz="1600" dirty="0">
                <a:solidFill>
                  <a:schemeClr val="tx1"/>
                </a:solidFill>
                <a:latin typeface="Meiryo UI" panose="020B0604030504040204" pitchFamily="50" charset="-128"/>
                <a:ea typeface="Meiryo UI" panose="020B0604030504040204" pitchFamily="50" charset="-128"/>
              </a:rPr>
              <a:t>-</a:t>
            </a:r>
            <a:r>
              <a:rPr kumimoji="1" lang="ja-JP" altLang="en-US" sz="1600" dirty="0">
                <a:solidFill>
                  <a:schemeClr val="tx1"/>
                </a:solidFill>
                <a:latin typeface="Meiryo UI" panose="020B0604030504040204" pitchFamily="50" charset="-128"/>
                <a:ea typeface="Meiryo UI" panose="020B0604030504040204" pitchFamily="50" charset="-128"/>
              </a:rPr>
              <a:t>プロジェクトの事業化（社会実装）により、どのような未来を創りたいかを記載してください</a:t>
            </a:r>
            <a:endParaRPr kumimoji="1" lang="en-US" altLang="ja-JP" sz="2000" dirty="0">
              <a:solidFill>
                <a:schemeClr val="tx1"/>
              </a:solidFill>
              <a:latin typeface="Meiryo UI" panose="020B0604030504040204" pitchFamily="50" charset="-128"/>
              <a:ea typeface="Meiryo UI" panose="020B0604030504040204" pitchFamily="50" charset="-128"/>
            </a:endParaRPr>
          </a:p>
          <a:p>
            <a:pPr marL="342900" indent="-342900">
              <a:buFont typeface="Wingdings" panose="05000000000000000000" pitchFamily="2" charset="2"/>
              <a:buChar char="n"/>
            </a:pPr>
            <a:r>
              <a:rPr kumimoji="1" lang="ja-JP" altLang="en-US" sz="2000" dirty="0">
                <a:solidFill>
                  <a:schemeClr val="tx1"/>
                </a:solidFill>
                <a:latin typeface="Meiryo UI" panose="020B0604030504040204" pitchFamily="50" charset="-128"/>
                <a:ea typeface="Meiryo UI" panose="020B0604030504040204" pitchFamily="50" charset="-128"/>
              </a:rPr>
              <a:t>実施期間</a:t>
            </a:r>
            <a:br>
              <a:rPr kumimoji="1" lang="en-US" altLang="ja-JP" sz="2000" dirty="0">
                <a:solidFill>
                  <a:schemeClr val="tx1"/>
                </a:solidFill>
                <a:latin typeface="Meiryo UI" panose="020B0604030504040204" pitchFamily="50" charset="-128"/>
                <a:ea typeface="Meiryo UI" panose="020B0604030504040204" pitchFamily="50" charset="-128"/>
              </a:rPr>
            </a:br>
            <a:r>
              <a:rPr kumimoji="1" lang="ja-JP" altLang="en-US" sz="2000" dirty="0">
                <a:solidFill>
                  <a:schemeClr val="tx1"/>
                </a:solidFill>
                <a:latin typeface="Meiryo UI" panose="020B0604030504040204" pitchFamily="50" charset="-128"/>
                <a:ea typeface="Meiryo UI" panose="020B0604030504040204" pitchFamily="50" charset="-128"/>
              </a:rPr>
              <a:t>●●●●年●月から●●●●年●月まで</a:t>
            </a:r>
            <a:endParaRPr kumimoji="1" lang="en-US" altLang="ja-JP" sz="2000" dirty="0">
              <a:solidFill>
                <a:schemeClr val="tx1"/>
              </a:solidFill>
              <a:latin typeface="Meiryo UI" panose="020B0604030504040204" pitchFamily="50" charset="-128"/>
              <a:ea typeface="Meiryo UI" panose="020B0604030504040204" pitchFamily="50" charset="-128"/>
            </a:endParaRPr>
          </a:p>
          <a:p>
            <a:r>
              <a:rPr kumimoji="1" lang="en-US" altLang="ja-JP" sz="2000" dirty="0">
                <a:solidFill>
                  <a:schemeClr val="tx1"/>
                </a:solidFill>
                <a:latin typeface="Meiryo UI" panose="020B0604030504040204" pitchFamily="50" charset="-128"/>
                <a:ea typeface="Meiryo UI" panose="020B0604030504040204" pitchFamily="50" charset="-128"/>
              </a:rPr>
              <a:t>	</a:t>
            </a:r>
            <a:r>
              <a:rPr kumimoji="1" lang="en-US" altLang="ja-JP" sz="1600" dirty="0">
                <a:solidFill>
                  <a:schemeClr val="tx1"/>
                </a:solidFill>
                <a:latin typeface="Meiryo UI" panose="020B0604030504040204" pitchFamily="50" charset="-128"/>
                <a:ea typeface="Meiryo UI" panose="020B0604030504040204" pitchFamily="50" charset="-128"/>
              </a:rPr>
              <a:t>-</a:t>
            </a:r>
            <a:r>
              <a:rPr kumimoji="1" lang="ja-JP" altLang="en-US" sz="1600" dirty="0">
                <a:solidFill>
                  <a:schemeClr val="tx1"/>
                </a:solidFill>
                <a:latin typeface="Meiryo UI" panose="020B0604030504040204" pitchFamily="50" charset="-128"/>
                <a:ea typeface="Meiryo UI" panose="020B0604030504040204" pitchFamily="50" charset="-128"/>
              </a:rPr>
              <a:t>本プログラムを活用して事業化を進める期間（最長で</a:t>
            </a:r>
            <a:r>
              <a:rPr kumimoji="1" lang="en-US" altLang="ja-JP" sz="1600" dirty="0">
                <a:solidFill>
                  <a:schemeClr val="tx1"/>
                </a:solidFill>
                <a:latin typeface="Meiryo UI" panose="020B0604030504040204" pitchFamily="50" charset="-128"/>
                <a:ea typeface="Meiryo UI" panose="020B0604030504040204" pitchFamily="50" charset="-128"/>
              </a:rPr>
              <a:t>1</a:t>
            </a:r>
            <a:r>
              <a:rPr kumimoji="1" lang="ja-JP" altLang="en-US" sz="1600" dirty="0">
                <a:solidFill>
                  <a:schemeClr val="tx1"/>
                </a:solidFill>
                <a:latin typeface="Meiryo UI" panose="020B0604030504040204" pitchFamily="50" charset="-128"/>
                <a:ea typeface="Meiryo UI" panose="020B0604030504040204" pitchFamily="50" charset="-128"/>
              </a:rPr>
              <a:t>年間）を設定してください</a:t>
            </a:r>
            <a:endParaRPr kumimoji="1" lang="en-US" altLang="ja-JP" sz="1600" dirty="0">
              <a:solidFill>
                <a:schemeClr val="tx1"/>
              </a:solidFill>
              <a:latin typeface="Meiryo UI" panose="020B0604030504040204" pitchFamily="50" charset="-128"/>
              <a:ea typeface="Meiryo UI" panose="020B0604030504040204" pitchFamily="50" charset="-128"/>
            </a:endParaRPr>
          </a:p>
          <a:p>
            <a:r>
              <a:rPr kumimoji="1" lang="ja-JP" altLang="en-US" sz="2000" dirty="0">
                <a:solidFill>
                  <a:schemeClr val="tx1"/>
                </a:solidFill>
                <a:latin typeface="Meiryo UI" panose="020B0604030504040204" pitchFamily="50" charset="-128"/>
                <a:ea typeface="Meiryo UI" panose="020B0604030504040204" pitchFamily="50" charset="-128"/>
              </a:rPr>
              <a:t>■目標（短期）</a:t>
            </a:r>
            <a:endParaRPr kumimoji="1" lang="en-US" altLang="ja-JP" sz="2000" dirty="0">
              <a:solidFill>
                <a:schemeClr val="tx1"/>
              </a:solidFill>
              <a:latin typeface="Meiryo UI" panose="020B0604030504040204" pitchFamily="50" charset="-128"/>
              <a:ea typeface="Meiryo UI" panose="020B0604030504040204" pitchFamily="50" charset="-128"/>
            </a:endParaRPr>
          </a:p>
          <a:p>
            <a:r>
              <a:rPr kumimoji="1" lang="en-US" altLang="ja-JP" sz="2000" dirty="0">
                <a:solidFill>
                  <a:schemeClr val="tx1"/>
                </a:solidFill>
                <a:latin typeface="Meiryo UI" panose="020B0604030504040204" pitchFamily="50" charset="-128"/>
                <a:ea typeface="Meiryo UI" panose="020B0604030504040204" pitchFamily="50" charset="-128"/>
              </a:rPr>
              <a:t>	</a:t>
            </a:r>
            <a:r>
              <a:rPr kumimoji="1" lang="en-US" altLang="ja-JP" sz="1600" dirty="0">
                <a:solidFill>
                  <a:schemeClr val="tx1"/>
                </a:solidFill>
                <a:latin typeface="Meiryo UI" panose="020B0604030504040204" pitchFamily="50" charset="-128"/>
                <a:ea typeface="Meiryo UI" panose="020B0604030504040204" pitchFamily="50" charset="-128"/>
              </a:rPr>
              <a:t>-</a:t>
            </a:r>
            <a:r>
              <a:rPr kumimoji="1" lang="ja-JP" altLang="en-US" sz="1600" dirty="0">
                <a:solidFill>
                  <a:schemeClr val="tx1"/>
                </a:solidFill>
                <a:latin typeface="Meiryo UI" panose="020B0604030504040204" pitchFamily="50" charset="-128"/>
                <a:ea typeface="Meiryo UI" panose="020B0604030504040204" pitchFamily="50" charset="-128"/>
              </a:rPr>
              <a:t>上記「実施期間」中に達成したい目標</a:t>
            </a:r>
            <a:endParaRPr kumimoji="1" lang="en-US" altLang="ja-JP" sz="1600" dirty="0">
              <a:solidFill>
                <a:schemeClr val="tx1"/>
              </a:solidFill>
              <a:latin typeface="Meiryo UI" panose="020B0604030504040204" pitchFamily="50" charset="-128"/>
              <a:ea typeface="Meiryo UI" panose="020B0604030504040204" pitchFamily="50" charset="-128"/>
            </a:endParaRPr>
          </a:p>
          <a:p>
            <a:r>
              <a:rPr kumimoji="1" lang="ja-JP" altLang="en-US" sz="2000" dirty="0">
                <a:solidFill>
                  <a:schemeClr val="tx1"/>
                </a:solidFill>
                <a:latin typeface="Meiryo UI" panose="020B0604030504040204" pitchFamily="50" charset="-128"/>
                <a:ea typeface="Meiryo UI" panose="020B0604030504040204" pitchFamily="50" charset="-128"/>
              </a:rPr>
              <a:t>■目標（中長期）</a:t>
            </a:r>
            <a:endParaRPr kumimoji="1" lang="en-US" altLang="ja-JP" sz="2000" dirty="0">
              <a:solidFill>
                <a:schemeClr val="tx1"/>
              </a:solidFill>
              <a:latin typeface="Meiryo UI" panose="020B0604030504040204" pitchFamily="50" charset="-128"/>
              <a:ea typeface="Meiryo UI" panose="020B0604030504040204" pitchFamily="50" charset="-128"/>
            </a:endParaRPr>
          </a:p>
          <a:p>
            <a:r>
              <a:rPr kumimoji="1" lang="en-US" altLang="ja-JP" sz="2000" dirty="0">
                <a:solidFill>
                  <a:schemeClr val="tx1"/>
                </a:solidFill>
                <a:latin typeface="Meiryo UI" panose="020B0604030504040204" pitchFamily="50" charset="-128"/>
                <a:ea typeface="Meiryo UI" panose="020B0604030504040204" pitchFamily="50" charset="-128"/>
              </a:rPr>
              <a:t>	</a:t>
            </a:r>
            <a:r>
              <a:rPr kumimoji="1" lang="en-US" altLang="ja-JP" sz="1600" dirty="0">
                <a:solidFill>
                  <a:schemeClr val="tx1"/>
                </a:solidFill>
                <a:latin typeface="Meiryo UI" panose="020B0604030504040204" pitchFamily="50" charset="-128"/>
                <a:ea typeface="Meiryo UI" panose="020B0604030504040204" pitchFamily="50" charset="-128"/>
              </a:rPr>
              <a:t>-</a:t>
            </a:r>
            <a:r>
              <a:rPr kumimoji="1" lang="ja-JP" altLang="en-US" sz="1600" dirty="0">
                <a:solidFill>
                  <a:schemeClr val="tx1"/>
                </a:solidFill>
                <a:latin typeface="Meiryo UI" panose="020B0604030504040204" pitchFamily="50" charset="-128"/>
                <a:ea typeface="Meiryo UI" panose="020B0604030504040204" pitchFamily="50" charset="-128"/>
              </a:rPr>
              <a:t>プロジェクトの事業化により達成したい目標</a:t>
            </a:r>
          </a:p>
        </p:txBody>
      </p:sp>
      <p:sp>
        <p:nvSpPr>
          <p:cNvPr id="6" name="スライド番号プレースホルダー 5">
            <a:extLst>
              <a:ext uri="{FF2B5EF4-FFF2-40B4-BE49-F238E27FC236}">
                <a16:creationId xmlns:a16="http://schemas.microsoft.com/office/drawing/2014/main" id="{4C2218DB-7D19-03CF-DF63-2CBE5D25FCA9}"/>
              </a:ext>
            </a:extLst>
          </p:cNvPr>
          <p:cNvSpPr>
            <a:spLocks noGrp="1"/>
          </p:cNvSpPr>
          <p:nvPr>
            <p:ph type="sldNum" sz="quarter" idx="12"/>
          </p:nvPr>
        </p:nvSpPr>
        <p:spPr/>
        <p:txBody>
          <a:bodyPr/>
          <a:lstStyle/>
          <a:p>
            <a:fld id="{07A75722-44C8-4CA3-93B5-94A656B3BE3B}" type="slidenum">
              <a:rPr kumimoji="1" lang="ja-JP" altLang="en-US" smtClean="0"/>
              <a:t>2</a:t>
            </a:fld>
            <a:endParaRPr kumimoji="1" lang="ja-JP" altLang="en-US"/>
          </a:p>
        </p:txBody>
      </p:sp>
    </p:spTree>
    <p:extLst>
      <p:ext uri="{BB962C8B-B14F-4D97-AF65-F5344CB8AC3E}">
        <p14:creationId xmlns:p14="http://schemas.microsoft.com/office/powerpoint/2010/main" val="39330428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チームロゴ完成】 | 【公式】帝京大学準硬式野球部">
            <a:extLst>
              <a:ext uri="{FF2B5EF4-FFF2-40B4-BE49-F238E27FC236}">
                <a16:creationId xmlns:a16="http://schemas.microsoft.com/office/drawing/2014/main" id="{26D08644-1E05-AD37-B3C0-0E0A6595E32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95929" y="148937"/>
            <a:ext cx="1244871" cy="651163"/>
          </a:xfrm>
          <a:prstGeom prst="rect">
            <a:avLst/>
          </a:prstGeom>
          <a:noFill/>
        </p:spPr>
      </p:pic>
      <p:sp>
        <p:nvSpPr>
          <p:cNvPr id="5" name="正方形/長方形 4">
            <a:extLst>
              <a:ext uri="{FF2B5EF4-FFF2-40B4-BE49-F238E27FC236}">
                <a16:creationId xmlns:a16="http://schemas.microsoft.com/office/drawing/2014/main" id="{BE5F86C4-7E91-8DBE-18BC-9004E200FBB6}"/>
              </a:ext>
            </a:extLst>
          </p:cNvPr>
          <p:cNvSpPr/>
          <p:nvPr/>
        </p:nvSpPr>
        <p:spPr>
          <a:xfrm>
            <a:off x="428450" y="430768"/>
            <a:ext cx="2573367" cy="369332"/>
          </a:xfrm>
          <a:prstGeom prst="rect">
            <a:avLst/>
          </a:prstGeom>
        </p:spPr>
        <p:txBody>
          <a:bodyPr wrap="square">
            <a:spAutoFit/>
          </a:bodyPr>
          <a:lstStyle/>
          <a:p>
            <a:r>
              <a:rPr lang="ja-JP" altLang="en-US" b="0" dirty="0">
                <a:latin typeface="Meiryo UI" panose="020B0604030504040204" pitchFamily="50" charset="-128"/>
                <a:ea typeface="Meiryo UI" panose="020B0604030504040204" pitchFamily="50" charset="-128"/>
                <a:cs typeface="Microsoft GothicNeo" panose="020B0503020000020004" pitchFamily="34" charset="-127"/>
              </a:rPr>
              <a:t>２．解決したい課題</a:t>
            </a:r>
            <a:endParaRPr lang="en-US" altLang="ja-JP" dirty="0">
              <a:latin typeface="Meiryo UI" panose="020B0604030504040204" pitchFamily="50" charset="-128"/>
              <a:ea typeface="Meiryo UI" panose="020B0604030504040204" pitchFamily="50" charset="-128"/>
              <a:cs typeface="Microsoft GothicNeo" panose="020B0503020000020004" pitchFamily="34" charset="-127"/>
            </a:endParaRPr>
          </a:p>
        </p:txBody>
      </p:sp>
      <p:cxnSp>
        <p:nvCxnSpPr>
          <p:cNvPr id="2" name="直線コネクタ 1">
            <a:extLst>
              <a:ext uri="{FF2B5EF4-FFF2-40B4-BE49-F238E27FC236}">
                <a16:creationId xmlns:a16="http://schemas.microsoft.com/office/drawing/2014/main" id="{B226BE04-43D3-2DE1-815B-1EC4FD8B54BA}"/>
              </a:ext>
            </a:extLst>
          </p:cNvPr>
          <p:cNvCxnSpPr>
            <a:cxnSpLocks/>
          </p:cNvCxnSpPr>
          <p:nvPr/>
        </p:nvCxnSpPr>
        <p:spPr>
          <a:xfrm>
            <a:off x="428451" y="800100"/>
            <a:ext cx="2481004" cy="0"/>
          </a:xfrm>
          <a:prstGeom prst="line">
            <a:avLst/>
          </a:prstGeom>
          <a:ln w="76200">
            <a:solidFill>
              <a:srgbClr val="DA291C">
                <a:alpha val="25000"/>
              </a:srgbClr>
            </a:solidFill>
          </a:ln>
        </p:spPr>
        <p:style>
          <a:lnRef idx="1">
            <a:schemeClr val="accent1"/>
          </a:lnRef>
          <a:fillRef idx="0">
            <a:schemeClr val="accent1"/>
          </a:fillRef>
          <a:effectRef idx="0">
            <a:schemeClr val="accent1"/>
          </a:effectRef>
          <a:fontRef idx="minor">
            <a:schemeClr val="tx1"/>
          </a:fontRef>
        </p:style>
      </p:cxnSp>
      <p:sp>
        <p:nvSpPr>
          <p:cNvPr id="3" name="正方形/長方形 2">
            <a:extLst>
              <a:ext uri="{FF2B5EF4-FFF2-40B4-BE49-F238E27FC236}">
                <a16:creationId xmlns:a16="http://schemas.microsoft.com/office/drawing/2014/main" id="{E14F3FD8-A615-74E7-D195-52DD50607BFB}"/>
              </a:ext>
            </a:extLst>
          </p:cNvPr>
          <p:cNvSpPr/>
          <p:nvPr/>
        </p:nvSpPr>
        <p:spPr>
          <a:xfrm>
            <a:off x="600364" y="1169432"/>
            <a:ext cx="7786254" cy="5102058"/>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2000" dirty="0">
                <a:solidFill>
                  <a:schemeClr val="tx1"/>
                </a:solidFill>
                <a:latin typeface="Meiryo UI" panose="020B0604030504040204" pitchFamily="50" charset="-128"/>
                <a:ea typeface="Meiryo UI" panose="020B0604030504040204" pitchFamily="50" charset="-128"/>
              </a:rPr>
              <a:t>≪記載いただきたい内容≫</a:t>
            </a:r>
            <a:endParaRPr kumimoji="1" lang="en-US" altLang="ja-JP" sz="2000" dirty="0">
              <a:solidFill>
                <a:schemeClr val="tx1"/>
              </a:solidFill>
              <a:latin typeface="Meiryo UI" panose="020B0604030504040204" pitchFamily="50" charset="-128"/>
              <a:ea typeface="Meiryo UI" panose="020B0604030504040204" pitchFamily="50" charset="-128"/>
            </a:endParaRPr>
          </a:p>
          <a:p>
            <a:r>
              <a:rPr kumimoji="1" lang="en-US" altLang="ja-JP" sz="2000" dirty="0">
                <a:solidFill>
                  <a:schemeClr val="tx1"/>
                </a:solidFill>
                <a:latin typeface="Meiryo UI" panose="020B0604030504040204" pitchFamily="50" charset="-128"/>
                <a:ea typeface="Meiryo UI" panose="020B0604030504040204" pitchFamily="50" charset="-128"/>
              </a:rPr>
              <a:t>	</a:t>
            </a:r>
            <a:r>
              <a:rPr kumimoji="1" lang="en-US" altLang="ja-JP" sz="1600" dirty="0">
                <a:solidFill>
                  <a:schemeClr val="tx1"/>
                </a:solidFill>
                <a:latin typeface="Meiryo UI" panose="020B0604030504040204" pitchFamily="50" charset="-128"/>
                <a:ea typeface="Meiryo UI" panose="020B0604030504040204" pitchFamily="50" charset="-128"/>
              </a:rPr>
              <a:t>-</a:t>
            </a:r>
            <a:r>
              <a:rPr kumimoji="1" lang="ja-JP" altLang="en-US" sz="1600" dirty="0">
                <a:solidFill>
                  <a:schemeClr val="tx1"/>
                </a:solidFill>
                <a:latin typeface="Meiryo UI" panose="020B0604030504040204" pitchFamily="50" charset="-128"/>
                <a:ea typeface="Meiryo UI" panose="020B0604030504040204" pitchFamily="50" charset="-128"/>
              </a:rPr>
              <a:t>プロジェクトの事業化により、誰の・どのような課題を解決したいかを記載してください</a:t>
            </a:r>
            <a:endParaRPr kumimoji="1" lang="en-US" altLang="ja-JP" sz="1600" dirty="0">
              <a:solidFill>
                <a:schemeClr val="tx1"/>
              </a:solidFill>
              <a:latin typeface="Meiryo UI" panose="020B0604030504040204" pitchFamily="50" charset="-128"/>
              <a:ea typeface="Meiryo UI" panose="020B0604030504040204" pitchFamily="50" charset="-128"/>
            </a:endParaRPr>
          </a:p>
        </p:txBody>
      </p:sp>
      <p:sp>
        <p:nvSpPr>
          <p:cNvPr id="6" name="スライド番号プレースホルダー 5">
            <a:extLst>
              <a:ext uri="{FF2B5EF4-FFF2-40B4-BE49-F238E27FC236}">
                <a16:creationId xmlns:a16="http://schemas.microsoft.com/office/drawing/2014/main" id="{37CCA21C-895F-FCC3-486F-F4AA14EAD76B}"/>
              </a:ext>
            </a:extLst>
          </p:cNvPr>
          <p:cNvSpPr>
            <a:spLocks noGrp="1"/>
          </p:cNvSpPr>
          <p:nvPr>
            <p:ph type="sldNum" sz="quarter" idx="12"/>
          </p:nvPr>
        </p:nvSpPr>
        <p:spPr/>
        <p:txBody>
          <a:bodyPr/>
          <a:lstStyle/>
          <a:p>
            <a:fld id="{07A75722-44C8-4CA3-93B5-94A656B3BE3B}" type="slidenum">
              <a:rPr kumimoji="1" lang="ja-JP" altLang="en-US" smtClean="0"/>
              <a:t>3</a:t>
            </a:fld>
            <a:endParaRPr kumimoji="1" lang="ja-JP" altLang="en-US"/>
          </a:p>
        </p:txBody>
      </p:sp>
    </p:spTree>
    <p:extLst>
      <p:ext uri="{BB962C8B-B14F-4D97-AF65-F5344CB8AC3E}">
        <p14:creationId xmlns:p14="http://schemas.microsoft.com/office/powerpoint/2010/main" val="37464567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チームロゴ完成】 | 【公式】帝京大学準硬式野球部">
            <a:extLst>
              <a:ext uri="{FF2B5EF4-FFF2-40B4-BE49-F238E27FC236}">
                <a16:creationId xmlns:a16="http://schemas.microsoft.com/office/drawing/2014/main" id="{26D08644-1E05-AD37-B3C0-0E0A6595E32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95929" y="148937"/>
            <a:ext cx="1244871" cy="651163"/>
          </a:xfrm>
          <a:prstGeom prst="rect">
            <a:avLst/>
          </a:prstGeom>
          <a:noFill/>
        </p:spPr>
      </p:pic>
      <p:sp>
        <p:nvSpPr>
          <p:cNvPr id="5" name="正方形/長方形 4">
            <a:extLst>
              <a:ext uri="{FF2B5EF4-FFF2-40B4-BE49-F238E27FC236}">
                <a16:creationId xmlns:a16="http://schemas.microsoft.com/office/drawing/2014/main" id="{BE5F86C4-7E91-8DBE-18BC-9004E200FBB6}"/>
              </a:ext>
            </a:extLst>
          </p:cNvPr>
          <p:cNvSpPr/>
          <p:nvPr/>
        </p:nvSpPr>
        <p:spPr>
          <a:xfrm>
            <a:off x="428450" y="430768"/>
            <a:ext cx="2573367" cy="369332"/>
          </a:xfrm>
          <a:prstGeom prst="rect">
            <a:avLst/>
          </a:prstGeom>
        </p:spPr>
        <p:txBody>
          <a:bodyPr wrap="square">
            <a:spAutoFit/>
          </a:bodyPr>
          <a:lstStyle/>
          <a:p>
            <a:r>
              <a:rPr lang="ja-JP" altLang="en-US" dirty="0">
                <a:latin typeface="Meiryo UI" panose="020B0604030504040204" pitchFamily="50" charset="-128"/>
                <a:ea typeface="Meiryo UI" panose="020B0604030504040204" pitchFamily="50" charset="-128"/>
                <a:cs typeface="Microsoft GothicNeo" panose="020B0503020000020004" pitchFamily="34" charset="-127"/>
              </a:rPr>
              <a:t>３．プロジェクト概要</a:t>
            </a:r>
            <a:endParaRPr lang="en-US" altLang="ja-JP" dirty="0">
              <a:latin typeface="Meiryo UI" panose="020B0604030504040204" pitchFamily="50" charset="-128"/>
              <a:ea typeface="Meiryo UI" panose="020B0604030504040204" pitchFamily="50" charset="-128"/>
              <a:cs typeface="Microsoft GothicNeo" panose="020B0503020000020004" pitchFamily="34" charset="-127"/>
            </a:endParaRPr>
          </a:p>
        </p:txBody>
      </p:sp>
      <p:cxnSp>
        <p:nvCxnSpPr>
          <p:cNvPr id="2" name="直線コネクタ 1">
            <a:extLst>
              <a:ext uri="{FF2B5EF4-FFF2-40B4-BE49-F238E27FC236}">
                <a16:creationId xmlns:a16="http://schemas.microsoft.com/office/drawing/2014/main" id="{B226BE04-43D3-2DE1-815B-1EC4FD8B54BA}"/>
              </a:ext>
            </a:extLst>
          </p:cNvPr>
          <p:cNvCxnSpPr>
            <a:cxnSpLocks/>
          </p:cNvCxnSpPr>
          <p:nvPr/>
        </p:nvCxnSpPr>
        <p:spPr>
          <a:xfrm>
            <a:off x="428451" y="800100"/>
            <a:ext cx="1640494" cy="0"/>
          </a:xfrm>
          <a:prstGeom prst="line">
            <a:avLst/>
          </a:prstGeom>
          <a:ln w="76200">
            <a:solidFill>
              <a:srgbClr val="DA291C">
                <a:alpha val="25000"/>
              </a:srgbClr>
            </a:solidFill>
          </a:ln>
        </p:spPr>
        <p:style>
          <a:lnRef idx="1">
            <a:schemeClr val="accent1"/>
          </a:lnRef>
          <a:fillRef idx="0">
            <a:schemeClr val="accent1"/>
          </a:fillRef>
          <a:effectRef idx="0">
            <a:schemeClr val="accent1"/>
          </a:effectRef>
          <a:fontRef idx="minor">
            <a:schemeClr val="tx1"/>
          </a:fontRef>
        </p:style>
      </p:cxnSp>
      <p:sp>
        <p:nvSpPr>
          <p:cNvPr id="3" name="正方形/長方形 2">
            <a:extLst>
              <a:ext uri="{FF2B5EF4-FFF2-40B4-BE49-F238E27FC236}">
                <a16:creationId xmlns:a16="http://schemas.microsoft.com/office/drawing/2014/main" id="{E14F3FD8-A615-74E7-D195-52DD50607BFB}"/>
              </a:ext>
            </a:extLst>
          </p:cNvPr>
          <p:cNvSpPr/>
          <p:nvPr/>
        </p:nvSpPr>
        <p:spPr>
          <a:xfrm>
            <a:off x="600364" y="1169432"/>
            <a:ext cx="7786254" cy="5102058"/>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2000" dirty="0">
                <a:solidFill>
                  <a:schemeClr val="tx1"/>
                </a:solidFill>
                <a:latin typeface="Meiryo UI" panose="020B0604030504040204" pitchFamily="50" charset="-128"/>
                <a:ea typeface="Meiryo UI" panose="020B0604030504040204" pitchFamily="50" charset="-128"/>
              </a:rPr>
              <a:t>≪記載いただきたい内容≫</a:t>
            </a:r>
            <a:endParaRPr kumimoji="1" lang="en-US" altLang="ja-JP" sz="2000" dirty="0">
              <a:solidFill>
                <a:schemeClr val="tx1"/>
              </a:solidFill>
              <a:latin typeface="Meiryo UI" panose="020B0604030504040204" pitchFamily="50" charset="-128"/>
              <a:ea typeface="Meiryo UI" panose="020B0604030504040204" pitchFamily="50" charset="-128"/>
            </a:endParaRPr>
          </a:p>
          <a:p>
            <a:r>
              <a:rPr kumimoji="1" lang="en-US" altLang="ja-JP" sz="2000" dirty="0">
                <a:solidFill>
                  <a:schemeClr val="tx1"/>
                </a:solidFill>
                <a:latin typeface="Meiryo UI" panose="020B0604030504040204" pitchFamily="50" charset="-128"/>
                <a:ea typeface="Meiryo UI" panose="020B0604030504040204" pitchFamily="50" charset="-128"/>
              </a:rPr>
              <a:t> 	</a:t>
            </a:r>
            <a:r>
              <a:rPr kumimoji="1" lang="en-US" altLang="ja-JP" sz="1600" dirty="0">
                <a:solidFill>
                  <a:schemeClr val="tx1"/>
                </a:solidFill>
                <a:latin typeface="Meiryo UI" panose="020B0604030504040204" pitchFamily="50" charset="-128"/>
                <a:ea typeface="Meiryo UI" panose="020B0604030504040204" pitchFamily="50" charset="-128"/>
              </a:rPr>
              <a:t>-</a:t>
            </a:r>
            <a:r>
              <a:rPr kumimoji="1" lang="ja-JP" altLang="en-US" sz="1600" dirty="0">
                <a:solidFill>
                  <a:schemeClr val="tx1"/>
                </a:solidFill>
                <a:latin typeface="Meiryo UI" panose="020B0604030504040204" pitchFamily="50" charset="-128"/>
                <a:ea typeface="Meiryo UI" panose="020B0604030504040204" pitchFamily="50" charset="-128"/>
              </a:rPr>
              <a:t>製品・サービスの概要や特徴</a:t>
            </a:r>
            <a:endParaRPr kumimoji="1" lang="en-US" altLang="ja-JP" sz="1600" dirty="0">
              <a:solidFill>
                <a:schemeClr val="tx1"/>
              </a:solidFill>
              <a:latin typeface="Meiryo UI" panose="020B0604030504040204" pitchFamily="50" charset="-128"/>
              <a:ea typeface="Meiryo UI" panose="020B0604030504040204" pitchFamily="50" charset="-128"/>
            </a:endParaRPr>
          </a:p>
          <a:p>
            <a:r>
              <a:rPr kumimoji="1" lang="en-US" altLang="ja-JP" sz="1600" dirty="0">
                <a:solidFill>
                  <a:schemeClr val="tx1"/>
                </a:solidFill>
                <a:latin typeface="Meiryo UI" panose="020B0604030504040204" pitchFamily="50" charset="-128"/>
                <a:ea typeface="Meiryo UI" panose="020B0604030504040204" pitchFamily="50" charset="-128"/>
              </a:rPr>
              <a:t>	-</a:t>
            </a:r>
            <a:r>
              <a:rPr kumimoji="1" lang="ja-JP" altLang="en-US" sz="1600" dirty="0">
                <a:solidFill>
                  <a:schemeClr val="tx1"/>
                </a:solidFill>
                <a:latin typeface="Meiryo UI" panose="020B0604030504040204" pitchFamily="50" charset="-128"/>
                <a:ea typeface="Meiryo UI" panose="020B0604030504040204" pitchFamily="50" charset="-128"/>
              </a:rPr>
              <a:t>既存の製品・サービスとの相違点、新規性</a:t>
            </a:r>
            <a:endParaRPr kumimoji="1" lang="en-US" altLang="ja-JP" sz="1600" dirty="0">
              <a:solidFill>
                <a:schemeClr val="tx1"/>
              </a:solidFill>
              <a:latin typeface="Meiryo UI" panose="020B0604030504040204" pitchFamily="50" charset="-128"/>
              <a:ea typeface="Meiryo UI" panose="020B0604030504040204" pitchFamily="50" charset="-128"/>
            </a:endParaRPr>
          </a:p>
          <a:p>
            <a:r>
              <a:rPr kumimoji="1" lang="en-US" altLang="ja-JP" sz="1600" dirty="0">
                <a:solidFill>
                  <a:schemeClr val="tx1"/>
                </a:solidFill>
                <a:latin typeface="Meiryo UI" panose="020B0604030504040204" pitchFamily="50" charset="-128"/>
                <a:ea typeface="Meiryo UI" panose="020B0604030504040204" pitchFamily="50" charset="-128"/>
              </a:rPr>
              <a:t>	-</a:t>
            </a:r>
            <a:r>
              <a:rPr kumimoji="1" lang="ja-JP" altLang="en-US" sz="1600" dirty="0">
                <a:solidFill>
                  <a:schemeClr val="tx1"/>
                </a:solidFill>
                <a:latin typeface="Meiryo UI" panose="020B0604030504040204" pitchFamily="50" charset="-128"/>
                <a:ea typeface="Meiryo UI" panose="020B0604030504040204" pitchFamily="50" charset="-128"/>
              </a:rPr>
              <a:t>ターゲットとするユーザーや市場の規模</a:t>
            </a:r>
            <a:endParaRPr kumimoji="1" lang="en-US" altLang="ja-JP" sz="1600" dirty="0">
              <a:solidFill>
                <a:schemeClr val="tx1"/>
              </a:solidFill>
              <a:latin typeface="Meiryo UI" panose="020B0604030504040204" pitchFamily="50" charset="-128"/>
              <a:ea typeface="Meiryo UI" panose="020B0604030504040204" pitchFamily="50" charset="-128"/>
            </a:endParaRPr>
          </a:p>
          <a:p>
            <a:r>
              <a:rPr kumimoji="1" lang="en-US" altLang="ja-JP" sz="1600" dirty="0">
                <a:solidFill>
                  <a:schemeClr val="tx1"/>
                </a:solidFill>
                <a:latin typeface="Meiryo UI" panose="020B0604030504040204" pitchFamily="50" charset="-128"/>
                <a:ea typeface="Meiryo UI" panose="020B0604030504040204" pitchFamily="50" charset="-128"/>
              </a:rPr>
              <a:t>	-</a:t>
            </a:r>
            <a:r>
              <a:rPr kumimoji="1" lang="ja-JP" altLang="en-US" sz="1600" dirty="0">
                <a:solidFill>
                  <a:schemeClr val="tx1"/>
                </a:solidFill>
                <a:latin typeface="Meiryo UI" panose="020B0604030504040204" pitchFamily="50" charset="-128"/>
                <a:ea typeface="Meiryo UI" panose="020B0604030504040204" pitchFamily="50" charset="-128"/>
              </a:rPr>
              <a:t>製品・サービスの提供の仕方　などを記載してください</a:t>
            </a:r>
            <a:endParaRPr kumimoji="1" lang="en-US" altLang="ja-JP" sz="1600" dirty="0">
              <a:solidFill>
                <a:schemeClr val="tx1"/>
              </a:solidFill>
              <a:latin typeface="Meiryo UI" panose="020B0604030504040204" pitchFamily="50" charset="-128"/>
              <a:ea typeface="Meiryo UI" panose="020B0604030504040204" pitchFamily="50" charset="-128"/>
            </a:endParaRPr>
          </a:p>
        </p:txBody>
      </p:sp>
      <p:sp>
        <p:nvSpPr>
          <p:cNvPr id="4" name="スライド番号プレースホルダー 3">
            <a:extLst>
              <a:ext uri="{FF2B5EF4-FFF2-40B4-BE49-F238E27FC236}">
                <a16:creationId xmlns:a16="http://schemas.microsoft.com/office/drawing/2014/main" id="{C29D80A8-02FE-251A-9286-4E2FDD001468}"/>
              </a:ext>
            </a:extLst>
          </p:cNvPr>
          <p:cNvSpPr>
            <a:spLocks noGrp="1"/>
          </p:cNvSpPr>
          <p:nvPr>
            <p:ph type="sldNum" sz="quarter" idx="12"/>
          </p:nvPr>
        </p:nvSpPr>
        <p:spPr/>
        <p:txBody>
          <a:bodyPr/>
          <a:lstStyle/>
          <a:p>
            <a:fld id="{07A75722-44C8-4CA3-93B5-94A656B3BE3B}" type="slidenum">
              <a:rPr kumimoji="1" lang="ja-JP" altLang="en-US" smtClean="0"/>
              <a:t>4</a:t>
            </a:fld>
            <a:endParaRPr kumimoji="1" lang="ja-JP" altLang="en-US"/>
          </a:p>
        </p:txBody>
      </p:sp>
    </p:spTree>
    <p:extLst>
      <p:ext uri="{BB962C8B-B14F-4D97-AF65-F5344CB8AC3E}">
        <p14:creationId xmlns:p14="http://schemas.microsoft.com/office/powerpoint/2010/main" val="13701613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チームロゴ完成】 | 【公式】帝京大学準硬式野球部">
            <a:extLst>
              <a:ext uri="{FF2B5EF4-FFF2-40B4-BE49-F238E27FC236}">
                <a16:creationId xmlns:a16="http://schemas.microsoft.com/office/drawing/2014/main" id="{26D08644-1E05-AD37-B3C0-0E0A6595E32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95929" y="148937"/>
            <a:ext cx="1244871" cy="651163"/>
          </a:xfrm>
          <a:prstGeom prst="rect">
            <a:avLst/>
          </a:prstGeom>
          <a:noFill/>
        </p:spPr>
      </p:pic>
      <p:sp>
        <p:nvSpPr>
          <p:cNvPr id="5" name="正方形/長方形 4">
            <a:extLst>
              <a:ext uri="{FF2B5EF4-FFF2-40B4-BE49-F238E27FC236}">
                <a16:creationId xmlns:a16="http://schemas.microsoft.com/office/drawing/2014/main" id="{BE5F86C4-7E91-8DBE-18BC-9004E200FBB6}"/>
              </a:ext>
            </a:extLst>
          </p:cNvPr>
          <p:cNvSpPr/>
          <p:nvPr/>
        </p:nvSpPr>
        <p:spPr>
          <a:xfrm>
            <a:off x="428450" y="430768"/>
            <a:ext cx="2823633" cy="369332"/>
          </a:xfrm>
          <a:prstGeom prst="rect">
            <a:avLst/>
          </a:prstGeom>
        </p:spPr>
        <p:txBody>
          <a:bodyPr wrap="square">
            <a:spAutoFit/>
          </a:bodyPr>
          <a:lstStyle/>
          <a:p>
            <a:r>
              <a:rPr lang="ja-JP" altLang="en-US" dirty="0">
                <a:latin typeface="Meiryo UI" panose="020B0604030504040204" pitchFamily="50" charset="-128"/>
                <a:ea typeface="Meiryo UI" panose="020B0604030504040204" pitchFamily="50" charset="-128"/>
                <a:cs typeface="Microsoft GothicNeo" panose="020B0503020000020004" pitchFamily="34" charset="-127"/>
              </a:rPr>
              <a:t>４．</a:t>
            </a:r>
            <a:r>
              <a:rPr lang="ja-JP" altLang="en-US" b="0" dirty="0">
                <a:latin typeface="Meiryo UI" panose="020B0604030504040204" pitchFamily="50" charset="-128"/>
                <a:ea typeface="Meiryo UI" panose="020B0604030504040204" pitchFamily="50" charset="-128"/>
                <a:cs typeface="Microsoft GothicNeo" panose="020B0503020000020004" pitchFamily="34" charset="-127"/>
              </a:rPr>
              <a:t>過去の取組み・実績</a:t>
            </a:r>
            <a:endParaRPr lang="en-US" altLang="ja-JP" dirty="0">
              <a:latin typeface="Meiryo UI" panose="020B0604030504040204" pitchFamily="50" charset="-128"/>
              <a:ea typeface="Meiryo UI" panose="020B0604030504040204" pitchFamily="50" charset="-128"/>
              <a:cs typeface="Microsoft GothicNeo" panose="020B0503020000020004" pitchFamily="34" charset="-127"/>
            </a:endParaRPr>
          </a:p>
        </p:txBody>
      </p:sp>
      <p:cxnSp>
        <p:nvCxnSpPr>
          <p:cNvPr id="2" name="直線コネクタ 1">
            <a:extLst>
              <a:ext uri="{FF2B5EF4-FFF2-40B4-BE49-F238E27FC236}">
                <a16:creationId xmlns:a16="http://schemas.microsoft.com/office/drawing/2014/main" id="{B226BE04-43D3-2DE1-815B-1EC4FD8B54BA}"/>
              </a:ext>
            </a:extLst>
          </p:cNvPr>
          <p:cNvCxnSpPr>
            <a:cxnSpLocks/>
          </p:cNvCxnSpPr>
          <p:nvPr/>
        </p:nvCxnSpPr>
        <p:spPr>
          <a:xfrm>
            <a:off x="428451" y="800100"/>
            <a:ext cx="2351694" cy="0"/>
          </a:xfrm>
          <a:prstGeom prst="line">
            <a:avLst/>
          </a:prstGeom>
          <a:ln w="76200">
            <a:solidFill>
              <a:srgbClr val="DA291C">
                <a:alpha val="25000"/>
              </a:srgbClr>
            </a:solidFill>
          </a:ln>
        </p:spPr>
        <p:style>
          <a:lnRef idx="1">
            <a:schemeClr val="accent1"/>
          </a:lnRef>
          <a:fillRef idx="0">
            <a:schemeClr val="accent1"/>
          </a:fillRef>
          <a:effectRef idx="0">
            <a:schemeClr val="accent1"/>
          </a:effectRef>
          <a:fontRef idx="minor">
            <a:schemeClr val="tx1"/>
          </a:fontRef>
        </p:style>
      </p:cxnSp>
      <p:sp>
        <p:nvSpPr>
          <p:cNvPr id="3" name="正方形/長方形 2">
            <a:extLst>
              <a:ext uri="{FF2B5EF4-FFF2-40B4-BE49-F238E27FC236}">
                <a16:creationId xmlns:a16="http://schemas.microsoft.com/office/drawing/2014/main" id="{E14F3FD8-A615-74E7-D195-52DD50607BFB}"/>
              </a:ext>
            </a:extLst>
          </p:cNvPr>
          <p:cNvSpPr/>
          <p:nvPr/>
        </p:nvSpPr>
        <p:spPr>
          <a:xfrm>
            <a:off x="600364" y="1169432"/>
            <a:ext cx="7786254" cy="5102058"/>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2000" dirty="0">
                <a:solidFill>
                  <a:schemeClr val="tx1"/>
                </a:solidFill>
                <a:latin typeface="Meiryo UI" panose="020B0604030504040204" pitchFamily="50" charset="-128"/>
                <a:ea typeface="Meiryo UI" panose="020B0604030504040204" pitchFamily="50" charset="-128"/>
              </a:rPr>
              <a:t>≪記載いただきたい内容≫</a:t>
            </a:r>
            <a:endParaRPr kumimoji="1" lang="en-US" altLang="ja-JP" sz="2000" dirty="0">
              <a:solidFill>
                <a:schemeClr val="tx1"/>
              </a:solidFill>
              <a:latin typeface="Meiryo UI" panose="020B0604030504040204" pitchFamily="50" charset="-128"/>
              <a:ea typeface="Meiryo UI" panose="020B0604030504040204" pitchFamily="50" charset="-128"/>
            </a:endParaRPr>
          </a:p>
          <a:p>
            <a:r>
              <a:rPr kumimoji="1" lang="en-US" altLang="ja-JP" sz="2000" dirty="0">
                <a:solidFill>
                  <a:schemeClr val="tx1"/>
                </a:solidFill>
                <a:latin typeface="Meiryo UI" panose="020B0604030504040204" pitchFamily="50" charset="-128"/>
                <a:ea typeface="Meiryo UI" panose="020B0604030504040204" pitchFamily="50" charset="-128"/>
              </a:rPr>
              <a:t>	</a:t>
            </a:r>
            <a:r>
              <a:rPr kumimoji="1" lang="en-US" altLang="ja-JP" sz="1600" dirty="0">
                <a:solidFill>
                  <a:schemeClr val="tx1"/>
                </a:solidFill>
                <a:latin typeface="Meiryo UI" panose="020B0604030504040204" pitchFamily="50" charset="-128"/>
                <a:ea typeface="Meiryo UI" panose="020B0604030504040204" pitchFamily="50" charset="-128"/>
              </a:rPr>
              <a:t>-</a:t>
            </a:r>
            <a:r>
              <a:rPr kumimoji="1" lang="ja-JP" altLang="en-US" sz="1600" dirty="0">
                <a:solidFill>
                  <a:schemeClr val="tx1"/>
                </a:solidFill>
                <a:latin typeface="Meiryo UI" panose="020B0604030504040204" pitchFamily="50" charset="-128"/>
                <a:ea typeface="Meiryo UI" panose="020B0604030504040204" pitchFamily="50" charset="-128"/>
              </a:rPr>
              <a:t>プロジェクトに関するこれまでの取組み（例：研究活動、特許出願、講演等の経験）</a:t>
            </a:r>
            <a:br>
              <a:rPr kumimoji="1" lang="en-US" altLang="ja-JP" sz="1600" dirty="0">
                <a:solidFill>
                  <a:schemeClr val="tx1"/>
                </a:solidFill>
                <a:latin typeface="Meiryo UI" panose="020B0604030504040204" pitchFamily="50" charset="-128"/>
                <a:ea typeface="Meiryo UI" panose="020B0604030504040204" pitchFamily="50" charset="-128"/>
              </a:rPr>
            </a:br>
            <a:r>
              <a:rPr kumimoji="1" lang="en-US" altLang="ja-JP" sz="1600" dirty="0">
                <a:solidFill>
                  <a:schemeClr val="tx1"/>
                </a:solidFill>
                <a:latin typeface="Meiryo UI" panose="020B0604030504040204" pitchFamily="50" charset="-128"/>
                <a:ea typeface="Meiryo UI" panose="020B0604030504040204" pitchFamily="50" charset="-128"/>
              </a:rPr>
              <a:t>	-</a:t>
            </a:r>
            <a:r>
              <a:rPr kumimoji="1" lang="ja-JP" altLang="en-US" sz="1600" dirty="0">
                <a:solidFill>
                  <a:schemeClr val="tx1"/>
                </a:solidFill>
                <a:latin typeface="Meiryo UI" panose="020B0604030504040204" pitchFamily="50" charset="-128"/>
                <a:ea typeface="Meiryo UI" panose="020B0604030504040204" pitchFamily="50" charset="-128"/>
              </a:rPr>
              <a:t>関連するスキル、ネットワーク などについて記載してください</a:t>
            </a:r>
            <a:endParaRPr kumimoji="1" lang="en-US" altLang="ja-JP" sz="1600" dirty="0">
              <a:solidFill>
                <a:schemeClr val="tx1"/>
              </a:solidFill>
              <a:latin typeface="Meiryo UI" panose="020B0604030504040204" pitchFamily="50" charset="-128"/>
              <a:ea typeface="Meiryo UI" panose="020B0604030504040204" pitchFamily="50" charset="-128"/>
            </a:endParaRPr>
          </a:p>
        </p:txBody>
      </p:sp>
      <p:sp>
        <p:nvSpPr>
          <p:cNvPr id="4" name="スライド番号プレースホルダー 3">
            <a:extLst>
              <a:ext uri="{FF2B5EF4-FFF2-40B4-BE49-F238E27FC236}">
                <a16:creationId xmlns:a16="http://schemas.microsoft.com/office/drawing/2014/main" id="{27E34174-C9F0-7C68-45AE-FD0636693D3C}"/>
              </a:ext>
            </a:extLst>
          </p:cNvPr>
          <p:cNvSpPr>
            <a:spLocks noGrp="1"/>
          </p:cNvSpPr>
          <p:nvPr>
            <p:ph type="sldNum" sz="quarter" idx="12"/>
          </p:nvPr>
        </p:nvSpPr>
        <p:spPr/>
        <p:txBody>
          <a:bodyPr/>
          <a:lstStyle/>
          <a:p>
            <a:fld id="{07A75722-44C8-4CA3-93B5-94A656B3BE3B}" type="slidenum">
              <a:rPr kumimoji="1" lang="ja-JP" altLang="en-US" smtClean="0"/>
              <a:t>5</a:t>
            </a:fld>
            <a:endParaRPr kumimoji="1" lang="ja-JP" altLang="en-US"/>
          </a:p>
        </p:txBody>
      </p:sp>
    </p:spTree>
    <p:extLst>
      <p:ext uri="{BB962C8B-B14F-4D97-AF65-F5344CB8AC3E}">
        <p14:creationId xmlns:p14="http://schemas.microsoft.com/office/powerpoint/2010/main" val="42887675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チームロゴ完成】 | 【公式】帝京大学準硬式野球部">
            <a:extLst>
              <a:ext uri="{FF2B5EF4-FFF2-40B4-BE49-F238E27FC236}">
                <a16:creationId xmlns:a16="http://schemas.microsoft.com/office/drawing/2014/main" id="{26D08644-1E05-AD37-B3C0-0E0A6595E32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95929" y="148937"/>
            <a:ext cx="1244871" cy="651163"/>
          </a:xfrm>
          <a:prstGeom prst="rect">
            <a:avLst/>
          </a:prstGeom>
          <a:noFill/>
        </p:spPr>
      </p:pic>
      <p:sp>
        <p:nvSpPr>
          <p:cNvPr id="5" name="正方形/長方形 4">
            <a:extLst>
              <a:ext uri="{FF2B5EF4-FFF2-40B4-BE49-F238E27FC236}">
                <a16:creationId xmlns:a16="http://schemas.microsoft.com/office/drawing/2014/main" id="{BE5F86C4-7E91-8DBE-18BC-9004E200FBB6}"/>
              </a:ext>
            </a:extLst>
          </p:cNvPr>
          <p:cNvSpPr/>
          <p:nvPr/>
        </p:nvSpPr>
        <p:spPr>
          <a:xfrm>
            <a:off x="428450" y="430768"/>
            <a:ext cx="2573367" cy="369332"/>
          </a:xfrm>
          <a:prstGeom prst="rect">
            <a:avLst/>
          </a:prstGeom>
        </p:spPr>
        <p:txBody>
          <a:bodyPr wrap="square">
            <a:spAutoFit/>
          </a:bodyPr>
          <a:lstStyle/>
          <a:p>
            <a:r>
              <a:rPr lang="ja-JP" altLang="en-US" dirty="0">
                <a:latin typeface="Meiryo UI" panose="020B0604030504040204" pitchFamily="50" charset="-128"/>
                <a:ea typeface="Meiryo UI" panose="020B0604030504040204" pitchFamily="50" charset="-128"/>
                <a:cs typeface="Microsoft GothicNeo" panose="020B0503020000020004" pitchFamily="34" charset="-127"/>
              </a:rPr>
              <a:t>５．</a:t>
            </a:r>
            <a:r>
              <a:rPr lang="ja-JP" altLang="en-US" b="0" dirty="0">
                <a:latin typeface="Meiryo UI" panose="020B0604030504040204" pitchFamily="50" charset="-128"/>
                <a:ea typeface="Meiryo UI" panose="020B0604030504040204" pitchFamily="50" charset="-128"/>
                <a:cs typeface="Microsoft GothicNeo" panose="020B0503020000020004" pitchFamily="34" charset="-127"/>
              </a:rPr>
              <a:t>　</a:t>
            </a:r>
            <a:r>
              <a:rPr lang="en-US" altLang="ja-JP" b="0" dirty="0">
                <a:latin typeface="Meiryo UI" panose="020B0604030504040204" pitchFamily="50" charset="-128"/>
                <a:ea typeface="Meiryo UI" panose="020B0604030504040204" pitchFamily="50" charset="-128"/>
                <a:cs typeface="Microsoft GothicNeo" panose="020B0503020000020004" pitchFamily="34" charset="-127"/>
              </a:rPr>
              <a:t>KPI</a:t>
            </a:r>
            <a:r>
              <a:rPr lang="ja-JP" altLang="en-US" b="0" dirty="0">
                <a:latin typeface="Meiryo UI" panose="020B0604030504040204" pitchFamily="50" charset="-128"/>
                <a:ea typeface="Meiryo UI" panose="020B0604030504040204" pitchFamily="50" charset="-128"/>
                <a:cs typeface="Microsoft GothicNeo" panose="020B0503020000020004" pitchFamily="34" charset="-127"/>
              </a:rPr>
              <a:t>の設定</a:t>
            </a:r>
            <a:endParaRPr lang="en-US" altLang="ja-JP" dirty="0">
              <a:latin typeface="Meiryo UI" panose="020B0604030504040204" pitchFamily="50" charset="-128"/>
              <a:ea typeface="Meiryo UI" panose="020B0604030504040204" pitchFamily="50" charset="-128"/>
              <a:cs typeface="Microsoft GothicNeo" panose="020B0503020000020004" pitchFamily="34" charset="-127"/>
            </a:endParaRPr>
          </a:p>
        </p:txBody>
      </p:sp>
      <p:cxnSp>
        <p:nvCxnSpPr>
          <p:cNvPr id="2" name="直線コネクタ 1">
            <a:extLst>
              <a:ext uri="{FF2B5EF4-FFF2-40B4-BE49-F238E27FC236}">
                <a16:creationId xmlns:a16="http://schemas.microsoft.com/office/drawing/2014/main" id="{B226BE04-43D3-2DE1-815B-1EC4FD8B54BA}"/>
              </a:ext>
            </a:extLst>
          </p:cNvPr>
          <p:cNvCxnSpPr>
            <a:cxnSpLocks/>
          </p:cNvCxnSpPr>
          <p:nvPr/>
        </p:nvCxnSpPr>
        <p:spPr>
          <a:xfrm>
            <a:off x="428451" y="800100"/>
            <a:ext cx="1963767" cy="0"/>
          </a:xfrm>
          <a:prstGeom prst="line">
            <a:avLst/>
          </a:prstGeom>
          <a:ln w="76200">
            <a:solidFill>
              <a:srgbClr val="DA291C">
                <a:alpha val="25000"/>
              </a:srgbClr>
            </a:solidFill>
          </a:ln>
        </p:spPr>
        <p:style>
          <a:lnRef idx="1">
            <a:schemeClr val="accent1"/>
          </a:lnRef>
          <a:fillRef idx="0">
            <a:schemeClr val="accent1"/>
          </a:fillRef>
          <a:effectRef idx="0">
            <a:schemeClr val="accent1"/>
          </a:effectRef>
          <a:fontRef idx="minor">
            <a:schemeClr val="tx1"/>
          </a:fontRef>
        </p:style>
      </p:cxnSp>
      <p:sp>
        <p:nvSpPr>
          <p:cNvPr id="3" name="正方形/長方形 2">
            <a:extLst>
              <a:ext uri="{FF2B5EF4-FFF2-40B4-BE49-F238E27FC236}">
                <a16:creationId xmlns:a16="http://schemas.microsoft.com/office/drawing/2014/main" id="{E14F3FD8-A615-74E7-D195-52DD50607BFB}"/>
              </a:ext>
            </a:extLst>
          </p:cNvPr>
          <p:cNvSpPr/>
          <p:nvPr/>
        </p:nvSpPr>
        <p:spPr>
          <a:xfrm>
            <a:off x="600364" y="1169432"/>
            <a:ext cx="7786254" cy="5102058"/>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2000" dirty="0">
                <a:solidFill>
                  <a:schemeClr val="tx1"/>
                </a:solidFill>
                <a:latin typeface="Meiryo UI" panose="020B0604030504040204" pitchFamily="50" charset="-128"/>
                <a:ea typeface="Meiryo UI" panose="020B0604030504040204" pitchFamily="50" charset="-128"/>
              </a:rPr>
              <a:t>≪記載いただきたい内容≫</a:t>
            </a:r>
            <a:endParaRPr kumimoji="1" lang="en-US" altLang="ja-JP" sz="2000" dirty="0">
              <a:solidFill>
                <a:schemeClr val="tx1"/>
              </a:solidFill>
              <a:latin typeface="Meiryo UI" panose="020B0604030504040204" pitchFamily="50" charset="-128"/>
              <a:ea typeface="Meiryo UI" panose="020B0604030504040204" pitchFamily="50" charset="-128"/>
            </a:endParaRPr>
          </a:p>
          <a:p>
            <a:r>
              <a:rPr kumimoji="1" lang="en-US" altLang="ja-JP" sz="2000" dirty="0">
                <a:solidFill>
                  <a:schemeClr val="tx1"/>
                </a:solidFill>
                <a:latin typeface="Meiryo UI" panose="020B0604030504040204" pitchFamily="50" charset="-128"/>
                <a:ea typeface="Meiryo UI" panose="020B0604030504040204" pitchFamily="50" charset="-128"/>
              </a:rPr>
              <a:t>	</a:t>
            </a:r>
            <a:r>
              <a:rPr kumimoji="1" lang="en-US" altLang="ja-JP" sz="1600" dirty="0">
                <a:solidFill>
                  <a:schemeClr val="tx1"/>
                </a:solidFill>
                <a:latin typeface="Meiryo UI" panose="020B0604030504040204" pitchFamily="50" charset="-128"/>
                <a:ea typeface="Meiryo UI" panose="020B0604030504040204" pitchFamily="50" charset="-128"/>
              </a:rPr>
              <a:t>-</a:t>
            </a:r>
            <a:r>
              <a:rPr kumimoji="1" lang="ja-JP" altLang="en-US" sz="1600" dirty="0">
                <a:solidFill>
                  <a:schemeClr val="tx1"/>
                </a:solidFill>
                <a:latin typeface="Meiryo UI" panose="020B0604030504040204" pitchFamily="50" charset="-128"/>
                <a:ea typeface="Meiryo UI" panose="020B0604030504040204" pitchFamily="50" charset="-128"/>
              </a:rPr>
              <a:t>プログラムを通じて達成すること</a:t>
            </a:r>
            <a:endParaRPr kumimoji="1" lang="en-US" altLang="ja-JP" sz="1600" dirty="0">
              <a:solidFill>
                <a:schemeClr val="tx1"/>
              </a:solidFill>
              <a:latin typeface="Meiryo UI" panose="020B0604030504040204" pitchFamily="50" charset="-128"/>
              <a:ea typeface="Meiryo UI" panose="020B0604030504040204" pitchFamily="50" charset="-128"/>
            </a:endParaRPr>
          </a:p>
          <a:p>
            <a:r>
              <a:rPr kumimoji="1" lang="en-US" altLang="ja-JP" sz="1600" dirty="0">
                <a:solidFill>
                  <a:schemeClr val="tx1"/>
                </a:solidFill>
                <a:latin typeface="Meiryo UI" panose="020B0604030504040204" pitchFamily="50" charset="-128"/>
                <a:ea typeface="Meiryo UI" panose="020B0604030504040204" pitchFamily="50" charset="-128"/>
              </a:rPr>
              <a:t>	-</a:t>
            </a:r>
            <a:r>
              <a:rPr kumimoji="1" lang="ja-JP" altLang="en-US" sz="1600" dirty="0">
                <a:solidFill>
                  <a:schemeClr val="tx1"/>
                </a:solidFill>
                <a:latin typeface="Meiryo UI" panose="020B0604030504040204" pitchFamily="50" charset="-128"/>
                <a:ea typeface="Meiryo UI" panose="020B0604030504040204" pitchFamily="50" charset="-128"/>
              </a:rPr>
              <a:t>達成のために必要な資金　について記載してください</a:t>
            </a:r>
            <a:endParaRPr kumimoji="1" lang="en-US" altLang="ja-JP" sz="1600" dirty="0">
              <a:solidFill>
                <a:schemeClr val="tx1"/>
              </a:solidFill>
              <a:latin typeface="Meiryo UI" panose="020B0604030504040204" pitchFamily="50" charset="-128"/>
              <a:ea typeface="Meiryo UI" panose="020B0604030504040204" pitchFamily="50" charset="-128"/>
            </a:endParaRPr>
          </a:p>
          <a:p>
            <a:r>
              <a:rPr kumimoji="1" lang="en-US" altLang="ja-JP" sz="1600" dirty="0">
                <a:solidFill>
                  <a:schemeClr val="tx1"/>
                </a:solidFill>
                <a:latin typeface="Meiryo UI" panose="020B0604030504040204" pitchFamily="50" charset="-128"/>
                <a:ea typeface="Meiryo UI" panose="020B0604030504040204" pitchFamily="50" charset="-128"/>
              </a:rPr>
              <a:t>	※</a:t>
            </a:r>
            <a:r>
              <a:rPr kumimoji="1" lang="ja-JP" altLang="en-US" sz="1600" dirty="0">
                <a:solidFill>
                  <a:schemeClr val="tx1"/>
                </a:solidFill>
                <a:latin typeface="Meiryo UI" panose="020B0604030504040204" pitchFamily="50" charset="-128"/>
                <a:ea typeface="Meiryo UI" panose="020B0604030504040204" pitchFamily="50" charset="-128"/>
              </a:rPr>
              <a:t>別添</a:t>
            </a:r>
            <a:r>
              <a:rPr kumimoji="1" lang="en-US" altLang="ja-JP" sz="1600" dirty="0">
                <a:solidFill>
                  <a:schemeClr val="tx1"/>
                </a:solidFill>
                <a:latin typeface="Meiryo UI" panose="020B0604030504040204" pitchFamily="50" charset="-128"/>
                <a:ea typeface="Meiryo UI" panose="020B0604030504040204" pitchFamily="50" charset="-128"/>
              </a:rPr>
              <a:t>2</a:t>
            </a:r>
            <a:r>
              <a:rPr kumimoji="1" lang="ja-JP" altLang="en-US" sz="1600" dirty="0">
                <a:solidFill>
                  <a:schemeClr val="tx1"/>
                </a:solidFill>
                <a:latin typeface="Meiryo UI" panose="020B0604030504040204" pitchFamily="50" charset="-128"/>
                <a:ea typeface="Meiryo UI" panose="020B0604030504040204" pitchFamily="50" charset="-128"/>
              </a:rPr>
              <a:t>「</a:t>
            </a:r>
            <a:r>
              <a:rPr kumimoji="1" lang="en-US" altLang="ja-JP" sz="1600" dirty="0">
                <a:solidFill>
                  <a:schemeClr val="tx1"/>
                </a:solidFill>
                <a:latin typeface="Meiryo UI" panose="020B0604030504040204" pitchFamily="50" charset="-128"/>
                <a:ea typeface="Meiryo UI" panose="020B0604030504040204" pitchFamily="50" charset="-128"/>
              </a:rPr>
              <a:t>KPI</a:t>
            </a:r>
            <a:r>
              <a:rPr kumimoji="1" lang="ja-JP" altLang="en-US" sz="1600" dirty="0">
                <a:solidFill>
                  <a:schemeClr val="tx1"/>
                </a:solidFill>
                <a:latin typeface="Meiryo UI" panose="020B0604030504040204" pitchFamily="50" charset="-128"/>
                <a:ea typeface="Meiryo UI" panose="020B0604030504040204" pitchFamily="50" charset="-128"/>
              </a:rPr>
              <a:t>設定資料」と整合性を取ってください</a:t>
            </a:r>
            <a:endParaRPr kumimoji="1" lang="en-US" altLang="ja-JP" sz="1600" dirty="0">
              <a:solidFill>
                <a:schemeClr val="tx1"/>
              </a:solidFill>
              <a:latin typeface="Meiryo UI" panose="020B0604030504040204" pitchFamily="50" charset="-128"/>
              <a:ea typeface="Meiryo UI" panose="020B0604030504040204" pitchFamily="50" charset="-128"/>
            </a:endParaRPr>
          </a:p>
        </p:txBody>
      </p:sp>
      <p:sp>
        <p:nvSpPr>
          <p:cNvPr id="4" name="スライド番号プレースホルダー 3">
            <a:extLst>
              <a:ext uri="{FF2B5EF4-FFF2-40B4-BE49-F238E27FC236}">
                <a16:creationId xmlns:a16="http://schemas.microsoft.com/office/drawing/2014/main" id="{208A7B36-A4F0-C763-6536-7F8F760FBCE2}"/>
              </a:ext>
            </a:extLst>
          </p:cNvPr>
          <p:cNvSpPr>
            <a:spLocks noGrp="1"/>
          </p:cNvSpPr>
          <p:nvPr>
            <p:ph type="sldNum" sz="quarter" idx="12"/>
          </p:nvPr>
        </p:nvSpPr>
        <p:spPr/>
        <p:txBody>
          <a:bodyPr/>
          <a:lstStyle/>
          <a:p>
            <a:fld id="{07A75722-44C8-4CA3-93B5-94A656B3BE3B}" type="slidenum">
              <a:rPr kumimoji="1" lang="ja-JP" altLang="en-US" smtClean="0"/>
              <a:t>6</a:t>
            </a:fld>
            <a:endParaRPr kumimoji="1" lang="ja-JP" altLang="en-US"/>
          </a:p>
        </p:txBody>
      </p:sp>
    </p:spTree>
    <p:extLst>
      <p:ext uri="{BB962C8B-B14F-4D97-AF65-F5344CB8AC3E}">
        <p14:creationId xmlns:p14="http://schemas.microsoft.com/office/powerpoint/2010/main" val="35617687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チームロゴ完成】 | 【公式】帝京大学準硬式野球部">
            <a:extLst>
              <a:ext uri="{FF2B5EF4-FFF2-40B4-BE49-F238E27FC236}">
                <a16:creationId xmlns:a16="http://schemas.microsoft.com/office/drawing/2014/main" id="{26D08644-1E05-AD37-B3C0-0E0A6595E32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95929" y="148937"/>
            <a:ext cx="1244871" cy="651163"/>
          </a:xfrm>
          <a:prstGeom prst="rect">
            <a:avLst/>
          </a:prstGeom>
          <a:noFill/>
        </p:spPr>
      </p:pic>
      <p:sp>
        <p:nvSpPr>
          <p:cNvPr id="5" name="正方形/長方形 4">
            <a:extLst>
              <a:ext uri="{FF2B5EF4-FFF2-40B4-BE49-F238E27FC236}">
                <a16:creationId xmlns:a16="http://schemas.microsoft.com/office/drawing/2014/main" id="{BE5F86C4-7E91-8DBE-18BC-9004E200FBB6}"/>
              </a:ext>
            </a:extLst>
          </p:cNvPr>
          <p:cNvSpPr/>
          <p:nvPr/>
        </p:nvSpPr>
        <p:spPr>
          <a:xfrm>
            <a:off x="428450" y="430768"/>
            <a:ext cx="2573367" cy="369332"/>
          </a:xfrm>
          <a:prstGeom prst="rect">
            <a:avLst/>
          </a:prstGeom>
        </p:spPr>
        <p:txBody>
          <a:bodyPr wrap="square">
            <a:spAutoFit/>
          </a:bodyPr>
          <a:lstStyle/>
          <a:p>
            <a:r>
              <a:rPr lang="ja-JP" altLang="en-US" dirty="0">
                <a:latin typeface="Meiryo UI" panose="020B0604030504040204" pitchFamily="50" charset="-128"/>
                <a:ea typeface="Meiryo UI" panose="020B0604030504040204" pitchFamily="50" charset="-128"/>
                <a:cs typeface="Microsoft GothicNeo" panose="020B0503020000020004" pitchFamily="34" charset="-127"/>
              </a:rPr>
              <a:t>６．</a:t>
            </a:r>
            <a:r>
              <a:rPr lang="ja-JP" altLang="en-US" b="0" dirty="0">
                <a:latin typeface="Meiryo UI" panose="020B0604030504040204" pitchFamily="50" charset="-128"/>
                <a:ea typeface="Meiryo UI" panose="020B0604030504040204" pitchFamily="50" charset="-128"/>
                <a:cs typeface="Microsoft GothicNeo" panose="020B0503020000020004" pitchFamily="34" charset="-127"/>
              </a:rPr>
              <a:t>スケジュール</a:t>
            </a:r>
            <a:endParaRPr lang="en-US" altLang="ja-JP" dirty="0">
              <a:latin typeface="Meiryo UI" panose="020B0604030504040204" pitchFamily="50" charset="-128"/>
              <a:ea typeface="Meiryo UI" panose="020B0604030504040204" pitchFamily="50" charset="-128"/>
              <a:cs typeface="Microsoft GothicNeo" panose="020B0503020000020004" pitchFamily="34" charset="-127"/>
            </a:endParaRPr>
          </a:p>
        </p:txBody>
      </p:sp>
      <p:cxnSp>
        <p:nvCxnSpPr>
          <p:cNvPr id="2" name="直線コネクタ 1">
            <a:extLst>
              <a:ext uri="{FF2B5EF4-FFF2-40B4-BE49-F238E27FC236}">
                <a16:creationId xmlns:a16="http://schemas.microsoft.com/office/drawing/2014/main" id="{B226BE04-43D3-2DE1-815B-1EC4FD8B54BA}"/>
              </a:ext>
            </a:extLst>
          </p:cNvPr>
          <p:cNvCxnSpPr>
            <a:cxnSpLocks/>
          </p:cNvCxnSpPr>
          <p:nvPr/>
        </p:nvCxnSpPr>
        <p:spPr>
          <a:xfrm>
            <a:off x="428451" y="800100"/>
            <a:ext cx="1963767" cy="0"/>
          </a:xfrm>
          <a:prstGeom prst="line">
            <a:avLst/>
          </a:prstGeom>
          <a:ln w="76200">
            <a:solidFill>
              <a:srgbClr val="DA291C">
                <a:alpha val="25000"/>
              </a:srgbClr>
            </a:solidFill>
          </a:ln>
        </p:spPr>
        <p:style>
          <a:lnRef idx="1">
            <a:schemeClr val="accent1"/>
          </a:lnRef>
          <a:fillRef idx="0">
            <a:schemeClr val="accent1"/>
          </a:fillRef>
          <a:effectRef idx="0">
            <a:schemeClr val="accent1"/>
          </a:effectRef>
          <a:fontRef idx="minor">
            <a:schemeClr val="tx1"/>
          </a:fontRef>
        </p:style>
      </p:cxnSp>
      <p:sp>
        <p:nvSpPr>
          <p:cNvPr id="3" name="正方形/長方形 2">
            <a:extLst>
              <a:ext uri="{FF2B5EF4-FFF2-40B4-BE49-F238E27FC236}">
                <a16:creationId xmlns:a16="http://schemas.microsoft.com/office/drawing/2014/main" id="{E14F3FD8-A615-74E7-D195-52DD50607BFB}"/>
              </a:ext>
            </a:extLst>
          </p:cNvPr>
          <p:cNvSpPr/>
          <p:nvPr/>
        </p:nvSpPr>
        <p:spPr>
          <a:xfrm>
            <a:off x="600364" y="1169432"/>
            <a:ext cx="7786254" cy="5102058"/>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2000" dirty="0">
                <a:solidFill>
                  <a:schemeClr val="tx1"/>
                </a:solidFill>
                <a:latin typeface="Meiryo UI" panose="020B0604030504040204" pitchFamily="50" charset="-128"/>
                <a:ea typeface="Meiryo UI" panose="020B0604030504040204" pitchFamily="50" charset="-128"/>
              </a:rPr>
              <a:t>≪記載いただきたい内容≫</a:t>
            </a:r>
            <a:endParaRPr kumimoji="1" lang="en-US" altLang="ja-JP" sz="2000" dirty="0">
              <a:solidFill>
                <a:schemeClr val="tx1"/>
              </a:solidFill>
              <a:latin typeface="Meiryo UI" panose="020B0604030504040204" pitchFamily="50" charset="-128"/>
              <a:ea typeface="Meiryo UI" panose="020B0604030504040204" pitchFamily="50" charset="-128"/>
            </a:endParaRPr>
          </a:p>
          <a:p>
            <a:r>
              <a:rPr kumimoji="1" lang="en-US" altLang="ja-JP" sz="2000" dirty="0">
                <a:solidFill>
                  <a:schemeClr val="tx1"/>
                </a:solidFill>
                <a:latin typeface="Meiryo UI" panose="020B0604030504040204" pitchFamily="50" charset="-128"/>
                <a:ea typeface="Meiryo UI" panose="020B0604030504040204" pitchFamily="50" charset="-128"/>
              </a:rPr>
              <a:t>	</a:t>
            </a:r>
            <a:r>
              <a:rPr kumimoji="1" lang="en-US" altLang="ja-JP" sz="1600" dirty="0">
                <a:solidFill>
                  <a:schemeClr val="tx1"/>
                </a:solidFill>
                <a:latin typeface="Meiryo UI" panose="020B0604030504040204" pitchFamily="50" charset="-128"/>
                <a:ea typeface="Meiryo UI" panose="020B0604030504040204" pitchFamily="50" charset="-128"/>
              </a:rPr>
              <a:t>-</a:t>
            </a:r>
            <a:r>
              <a:rPr kumimoji="1" lang="ja-JP" altLang="en-US" sz="1600" dirty="0">
                <a:solidFill>
                  <a:schemeClr val="tx1"/>
                </a:solidFill>
                <a:latin typeface="Meiryo UI" panose="020B0604030504040204" pitchFamily="50" charset="-128"/>
                <a:ea typeface="Meiryo UI" panose="020B0604030504040204" pitchFamily="50" charset="-128"/>
              </a:rPr>
              <a:t>本プログラム「実施期間」中のスケジュールを記載してください</a:t>
            </a:r>
            <a:br>
              <a:rPr kumimoji="1" lang="en-US" altLang="ja-JP" sz="1600" dirty="0">
                <a:solidFill>
                  <a:schemeClr val="tx1"/>
                </a:solidFill>
                <a:latin typeface="Meiryo UI" panose="020B0604030504040204" pitchFamily="50" charset="-128"/>
                <a:ea typeface="Meiryo UI" panose="020B0604030504040204" pitchFamily="50" charset="-128"/>
              </a:rPr>
            </a:br>
            <a:r>
              <a:rPr kumimoji="1" lang="en-US" altLang="ja-JP" sz="1600" dirty="0">
                <a:solidFill>
                  <a:schemeClr val="tx1"/>
                </a:solidFill>
                <a:latin typeface="Meiryo UI" panose="020B0604030504040204" pitchFamily="50" charset="-128"/>
                <a:ea typeface="Meiryo UI" panose="020B0604030504040204" pitchFamily="50" charset="-128"/>
              </a:rPr>
              <a:t>	※</a:t>
            </a:r>
            <a:r>
              <a:rPr kumimoji="1" lang="ja-JP" altLang="en-US" sz="1600" dirty="0">
                <a:solidFill>
                  <a:schemeClr val="tx1"/>
                </a:solidFill>
                <a:latin typeface="Meiryo UI" panose="020B0604030504040204" pitchFamily="50" charset="-128"/>
                <a:ea typeface="Meiryo UI" panose="020B0604030504040204" pitchFamily="50" charset="-128"/>
              </a:rPr>
              <a:t>別添</a:t>
            </a:r>
            <a:r>
              <a:rPr kumimoji="1" lang="en-US" altLang="ja-JP" sz="1600" dirty="0">
                <a:solidFill>
                  <a:schemeClr val="tx1"/>
                </a:solidFill>
                <a:latin typeface="Meiryo UI" panose="020B0604030504040204" pitchFamily="50" charset="-128"/>
                <a:ea typeface="Meiryo UI" panose="020B0604030504040204" pitchFamily="50" charset="-128"/>
              </a:rPr>
              <a:t>2</a:t>
            </a:r>
            <a:r>
              <a:rPr kumimoji="1" lang="ja-JP" altLang="en-US" sz="1600" dirty="0">
                <a:solidFill>
                  <a:schemeClr val="tx1"/>
                </a:solidFill>
                <a:latin typeface="Meiryo UI" panose="020B0604030504040204" pitchFamily="50" charset="-128"/>
                <a:ea typeface="Meiryo UI" panose="020B0604030504040204" pitchFamily="50" charset="-128"/>
              </a:rPr>
              <a:t>「ロードマップ」と整合性を取ってください</a:t>
            </a:r>
            <a:endParaRPr kumimoji="1" lang="en-US" altLang="ja-JP" sz="1600" dirty="0">
              <a:solidFill>
                <a:schemeClr val="tx1"/>
              </a:solidFill>
              <a:latin typeface="Meiryo UI" panose="020B0604030504040204" pitchFamily="50" charset="-128"/>
              <a:ea typeface="Meiryo UI" panose="020B0604030504040204" pitchFamily="50" charset="-128"/>
            </a:endParaRPr>
          </a:p>
        </p:txBody>
      </p:sp>
      <p:sp>
        <p:nvSpPr>
          <p:cNvPr id="4" name="スライド番号プレースホルダー 3">
            <a:extLst>
              <a:ext uri="{FF2B5EF4-FFF2-40B4-BE49-F238E27FC236}">
                <a16:creationId xmlns:a16="http://schemas.microsoft.com/office/drawing/2014/main" id="{66122DCA-DFA7-77C0-32DC-B79714405375}"/>
              </a:ext>
            </a:extLst>
          </p:cNvPr>
          <p:cNvSpPr>
            <a:spLocks noGrp="1"/>
          </p:cNvSpPr>
          <p:nvPr>
            <p:ph type="sldNum" sz="quarter" idx="12"/>
          </p:nvPr>
        </p:nvSpPr>
        <p:spPr/>
        <p:txBody>
          <a:bodyPr/>
          <a:lstStyle/>
          <a:p>
            <a:fld id="{07A75722-44C8-4CA3-93B5-94A656B3BE3B}" type="slidenum">
              <a:rPr kumimoji="1" lang="ja-JP" altLang="en-US" smtClean="0"/>
              <a:t>7</a:t>
            </a:fld>
            <a:endParaRPr kumimoji="1" lang="ja-JP" altLang="en-US"/>
          </a:p>
        </p:txBody>
      </p:sp>
    </p:spTree>
    <p:extLst>
      <p:ext uri="{BB962C8B-B14F-4D97-AF65-F5344CB8AC3E}">
        <p14:creationId xmlns:p14="http://schemas.microsoft.com/office/powerpoint/2010/main" val="2965211043"/>
      </p:ext>
    </p:extLst>
  </p:cSld>
  <p:clrMapOvr>
    <a:masterClrMapping/>
  </p:clrMapOvr>
</p:sld>
</file>

<file path=ppt/theme/theme1.xml><?xml version="1.0" encoding="utf-8"?>
<a:theme xmlns:a="http://schemas.openxmlformats.org/drawingml/2006/main" name="Office テーマ">
  <a:themeElements>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482</Words>
  <Application>Microsoft Office PowerPoint</Application>
  <PresentationFormat>画面に合わせる (4:3)</PresentationFormat>
  <Paragraphs>60</Paragraphs>
  <Slides>7</Slides>
  <Notes>7</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7</vt:i4>
      </vt:variant>
    </vt:vector>
  </HeadingPairs>
  <TitlesOfParts>
    <vt:vector size="14" baseType="lpstr">
      <vt:lpstr>Meiryo UI</vt:lpstr>
      <vt:lpstr>游ゴシック</vt:lpstr>
      <vt:lpstr>Aptos</vt:lpstr>
      <vt:lpstr>Aptos Display</vt:lpstr>
      <vt:lpstr>Arial</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2026-06-18T08:54:00Z</dcterms:created>
  <dcterms:modified xsi:type="dcterms:W3CDTF">2026-06-18T08:54:15Z</dcterms:modified>
</cp:coreProperties>
</file>